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5"/>
  </p:notesMasterIdLst>
  <p:sldIdLst>
    <p:sldId id="256" r:id="rId3"/>
    <p:sldId id="261" r:id="rId4"/>
    <p:sldId id="282" r:id="rId5"/>
    <p:sldId id="283" r:id="rId6"/>
    <p:sldId id="293" r:id="rId7"/>
    <p:sldId id="294" r:id="rId8"/>
    <p:sldId id="284" r:id="rId9"/>
    <p:sldId id="296" r:id="rId10"/>
    <p:sldId id="297" r:id="rId11"/>
    <p:sldId id="298" r:id="rId12"/>
    <p:sldId id="299" r:id="rId13"/>
    <p:sldId id="288" r:id="rId14"/>
    <p:sldId id="301" r:id="rId15"/>
    <p:sldId id="300" r:id="rId16"/>
    <p:sldId id="289" r:id="rId17"/>
    <p:sldId id="302" r:id="rId18"/>
    <p:sldId id="290" r:id="rId19"/>
    <p:sldId id="291" r:id="rId20"/>
    <p:sldId id="303" r:id="rId21"/>
    <p:sldId id="292" r:id="rId22"/>
    <p:sldId id="304" r:id="rId23"/>
    <p:sldId id="305" r:id="rId24"/>
    <p:sldId id="306" r:id="rId25"/>
    <p:sldId id="307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133"/>
    <a:srgbClr val="FFCCCC"/>
    <a:srgbClr val="106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39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64BF6-C3B4-4E88-8ED7-A7D58DB47D4A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B77D3692-9F63-4D61-9596-87BACE0B2047}">
      <dgm:prSet phldrT="[Text]" custT="1"/>
      <dgm:spPr/>
      <dgm:t>
        <a:bodyPr/>
        <a:lstStyle/>
        <a:p>
          <a:r>
            <a:rPr lang="hr-HR" sz="2000" dirty="0" smtClean="0"/>
            <a:t>1. </a:t>
          </a:r>
          <a:r>
            <a:rPr lang="hr-HR" sz="2000" dirty="0" smtClean="0"/>
            <a:t>POJAM I ZNAČENJE ISTRAŽIVANJA TRŽIŠTA</a:t>
          </a:r>
          <a:endParaRPr lang="hr-HR" sz="2000" dirty="0"/>
        </a:p>
      </dgm:t>
    </dgm:pt>
    <dgm:pt modelId="{A8D0E4F1-BB44-4729-BE1D-8F10FC3C9BB1}" type="sibTrans" cxnId="{C1E143CF-A3A5-403C-A2E0-0F25A1E8F6E1}">
      <dgm:prSet/>
      <dgm:spPr/>
      <dgm:t>
        <a:bodyPr/>
        <a:lstStyle/>
        <a:p>
          <a:endParaRPr lang="hr-HR" sz="2000"/>
        </a:p>
      </dgm:t>
    </dgm:pt>
    <dgm:pt modelId="{48192924-1B6E-479C-8D52-328A99EC2183}" type="parTrans" cxnId="{C1E143CF-A3A5-403C-A2E0-0F25A1E8F6E1}">
      <dgm:prSet/>
      <dgm:spPr/>
      <dgm:t>
        <a:bodyPr/>
        <a:lstStyle/>
        <a:p>
          <a:endParaRPr lang="hr-HR" sz="2000"/>
        </a:p>
      </dgm:t>
    </dgm:pt>
    <dgm:pt modelId="{84EFD388-6277-4CDA-BEEF-EEF3ACB2A445}">
      <dgm:prSet phldrT="[Text]" custT="1"/>
      <dgm:spPr/>
      <dgm:t>
        <a:bodyPr/>
        <a:lstStyle/>
        <a:p>
          <a:r>
            <a:rPr lang="hr-HR" sz="2000" dirty="0" smtClean="0"/>
            <a:t>2. PROCES ISTRAŽIVANJA TRŽIŠTA</a:t>
          </a:r>
          <a:endParaRPr lang="hr-HR" sz="2000" dirty="0"/>
        </a:p>
      </dgm:t>
    </dgm:pt>
    <dgm:pt modelId="{71B3775A-4DDB-4FB2-B589-F0FCAE0D1156}" type="parTrans" cxnId="{97E4DAA1-CBF6-454D-922D-0796FAA8F2A8}">
      <dgm:prSet/>
      <dgm:spPr/>
      <dgm:t>
        <a:bodyPr/>
        <a:lstStyle/>
        <a:p>
          <a:endParaRPr lang="hr-HR"/>
        </a:p>
      </dgm:t>
    </dgm:pt>
    <dgm:pt modelId="{9892DB06-6601-4C0B-B875-ACE98354D6A7}" type="sibTrans" cxnId="{97E4DAA1-CBF6-454D-922D-0796FAA8F2A8}">
      <dgm:prSet/>
      <dgm:spPr/>
      <dgm:t>
        <a:bodyPr/>
        <a:lstStyle/>
        <a:p>
          <a:endParaRPr lang="hr-HR"/>
        </a:p>
      </dgm:t>
    </dgm:pt>
    <dgm:pt modelId="{2AAB0EF1-C8FC-4360-B012-311819819E2B}">
      <dgm:prSet phldrT="[Text]" custT="1"/>
      <dgm:spPr/>
      <dgm:t>
        <a:bodyPr/>
        <a:lstStyle/>
        <a:p>
          <a:r>
            <a:rPr lang="hr-HR" sz="2000" dirty="0" smtClean="0"/>
            <a:t>3. VRSTE IZVORA PODATAKA  i  METODE ISTRAŽIVANJA TRŽIŠTA</a:t>
          </a:r>
          <a:endParaRPr lang="hr-HR" sz="2000" dirty="0"/>
        </a:p>
      </dgm:t>
    </dgm:pt>
    <dgm:pt modelId="{28F3231E-A98D-48B9-ACD5-40E5504BB6DE}" type="parTrans" cxnId="{F7A33B7A-746B-4911-AD5D-F09056DFDBF8}">
      <dgm:prSet/>
      <dgm:spPr/>
      <dgm:t>
        <a:bodyPr/>
        <a:lstStyle/>
        <a:p>
          <a:endParaRPr lang="hr-HR"/>
        </a:p>
      </dgm:t>
    </dgm:pt>
    <dgm:pt modelId="{EA5C9D7C-AEB3-4A73-AEE7-873F321B1217}" type="sibTrans" cxnId="{F7A33B7A-746B-4911-AD5D-F09056DFDBF8}">
      <dgm:prSet/>
      <dgm:spPr/>
      <dgm:t>
        <a:bodyPr/>
        <a:lstStyle/>
        <a:p>
          <a:endParaRPr lang="hr-HR"/>
        </a:p>
      </dgm:t>
    </dgm:pt>
    <dgm:pt modelId="{82D9AD68-AEEA-4F30-957A-64FD22546C3D}">
      <dgm:prSet phldrT="[Text]" custT="1"/>
      <dgm:spPr/>
      <dgm:t>
        <a:bodyPr/>
        <a:lstStyle/>
        <a:p>
          <a:r>
            <a:rPr lang="hr-HR" sz="2000" dirty="0" smtClean="0"/>
            <a:t>4. VRSTE ISTRAŽIVANJA TRŽIŠTA</a:t>
          </a:r>
          <a:endParaRPr lang="hr-HR" sz="2000" dirty="0"/>
        </a:p>
      </dgm:t>
    </dgm:pt>
    <dgm:pt modelId="{BC683068-C26F-4744-ABB6-8D4FBDEFDE34}" type="parTrans" cxnId="{6017745D-4CE9-4263-9E9A-EB7D335279D8}">
      <dgm:prSet/>
      <dgm:spPr/>
      <dgm:t>
        <a:bodyPr/>
        <a:lstStyle/>
        <a:p>
          <a:endParaRPr lang="hr-HR"/>
        </a:p>
      </dgm:t>
    </dgm:pt>
    <dgm:pt modelId="{9F8290C3-9163-4909-A472-3D47D6A17D69}" type="sibTrans" cxnId="{6017745D-4CE9-4263-9E9A-EB7D335279D8}">
      <dgm:prSet/>
      <dgm:spPr/>
      <dgm:t>
        <a:bodyPr/>
        <a:lstStyle/>
        <a:p>
          <a:endParaRPr lang="hr-HR"/>
        </a:p>
      </dgm:t>
    </dgm:pt>
    <dgm:pt modelId="{14993214-6DD9-4AA8-9D16-8BF9A4FC68EE}">
      <dgm:prSet phldrT="[Text]" custT="1"/>
      <dgm:spPr/>
      <dgm:t>
        <a:bodyPr/>
        <a:lstStyle/>
        <a:p>
          <a:r>
            <a:rPr lang="hr-HR" sz="2000" dirty="0" smtClean="0"/>
            <a:t>5. MARKETINŠKI INFORMACIJSKI SUSTAV (MIS)</a:t>
          </a:r>
          <a:endParaRPr lang="hr-HR" sz="2000" dirty="0"/>
        </a:p>
      </dgm:t>
    </dgm:pt>
    <dgm:pt modelId="{38FC780E-8138-4407-BAB1-E967316890BD}" type="parTrans" cxnId="{84C84602-3B87-434E-8B81-6079D84AC7A5}">
      <dgm:prSet/>
      <dgm:spPr/>
      <dgm:t>
        <a:bodyPr/>
        <a:lstStyle/>
        <a:p>
          <a:endParaRPr lang="hr-HR"/>
        </a:p>
      </dgm:t>
    </dgm:pt>
    <dgm:pt modelId="{794C37E8-DEDB-405E-893F-1B078126EBF1}" type="sibTrans" cxnId="{84C84602-3B87-434E-8B81-6079D84AC7A5}">
      <dgm:prSet/>
      <dgm:spPr/>
      <dgm:t>
        <a:bodyPr/>
        <a:lstStyle/>
        <a:p>
          <a:endParaRPr lang="hr-HR"/>
        </a:p>
      </dgm:t>
    </dgm:pt>
    <dgm:pt modelId="{D89099F9-E370-4E52-B63F-8C83F5EFD949}">
      <dgm:prSet phldrT="[Text]" custT="1"/>
      <dgm:spPr/>
      <dgm:t>
        <a:bodyPr/>
        <a:lstStyle/>
        <a:p>
          <a:r>
            <a:rPr lang="hr-HR" sz="2000" dirty="0" smtClean="0"/>
            <a:t>6. POSEBNA PODRUČJA ISTRAŽIVANJA TRŽIŠTA</a:t>
          </a:r>
          <a:endParaRPr lang="hr-HR" sz="2000" dirty="0"/>
        </a:p>
      </dgm:t>
    </dgm:pt>
    <dgm:pt modelId="{385F747A-8E9C-4313-ABB0-1A2E6AA1B5EC}" type="parTrans" cxnId="{D4E320DF-4E7D-402B-85F3-056D22D49D39}">
      <dgm:prSet/>
      <dgm:spPr/>
      <dgm:t>
        <a:bodyPr/>
        <a:lstStyle/>
        <a:p>
          <a:endParaRPr lang="hr-HR"/>
        </a:p>
      </dgm:t>
    </dgm:pt>
    <dgm:pt modelId="{05C3DF48-7A68-420D-B5A8-15D292ED4FB9}" type="sibTrans" cxnId="{D4E320DF-4E7D-402B-85F3-056D22D49D39}">
      <dgm:prSet/>
      <dgm:spPr/>
      <dgm:t>
        <a:bodyPr/>
        <a:lstStyle/>
        <a:p>
          <a:endParaRPr lang="hr-HR"/>
        </a:p>
      </dgm:t>
    </dgm:pt>
    <dgm:pt modelId="{DFBCFB6F-E15B-4403-9B36-63453060FD51}" type="pres">
      <dgm:prSet presAssocID="{46864BF6-C3B4-4E88-8ED7-A7D58DB47D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C614A519-6F29-4144-BA59-FDB72EFA07AD}" type="pres">
      <dgm:prSet presAssocID="{46864BF6-C3B4-4E88-8ED7-A7D58DB47D4A}" presName="Name1" presStyleCnt="0"/>
      <dgm:spPr/>
    </dgm:pt>
    <dgm:pt modelId="{F2983D11-7574-45C1-A5A5-2EF61222D822}" type="pres">
      <dgm:prSet presAssocID="{46864BF6-C3B4-4E88-8ED7-A7D58DB47D4A}" presName="cycle" presStyleCnt="0"/>
      <dgm:spPr/>
    </dgm:pt>
    <dgm:pt modelId="{66ED6429-6030-47A3-A3C8-07EC2C105A1B}" type="pres">
      <dgm:prSet presAssocID="{46864BF6-C3B4-4E88-8ED7-A7D58DB47D4A}" presName="srcNode" presStyleLbl="node1" presStyleIdx="0" presStyleCnt="6"/>
      <dgm:spPr/>
    </dgm:pt>
    <dgm:pt modelId="{18CCCA23-5680-485C-AAF8-8826A389E1DA}" type="pres">
      <dgm:prSet presAssocID="{46864BF6-C3B4-4E88-8ED7-A7D58DB47D4A}" presName="conn" presStyleLbl="parChTrans1D2" presStyleIdx="0" presStyleCnt="1"/>
      <dgm:spPr/>
      <dgm:t>
        <a:bodyPr/>
        <a:lstStyle/>
        <a:p>
          <a:endParaRPr lang="hr-HR"/>
        </a:p>
      </dgm:t>
    </dgm:pt>
    <dgm:pt modelId="{CDBBEF68-AFB2-4E48-B922-7F139D459308}" type="pres">
      <dgm:prSet presAssocID="{46864BF6-C3B4-4E88-8ED7-A7D58DB47D4A}" presName="extraNode" presStyleLbl="node1" presStyleIdx="0" presStyleCnt="6"/>
      <dgm:spPr/>
    </dgm:pt>
    <dgm:pt modelId="{0246CDE8-DEDB-428D-A9D0-C2E27C2C2BE0}" type="pres">
      <dgm:prSet presAssocID="{46864BF6-C3B4-4E88-8ED7-A7D58DB47D4A}" presName="dstNode" presStyleLbl="node1" presStyleIdx="0" presStyleCnt="6"/>
      <dgm:spPr/>
    </dgm:pt>
    <dgm:pt modelId="{FF7B94D0-EAAD-4DDC-BE20-1CBD7F83CA55}" type="pres">
      <dgm:prSet presAssocID="{B77D3692-9F63-4D61-9596-87BACE0B204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47A7DB-37BD-432B-8B6C-AD1752848F04}" type="pres">
      <dgm:prSet presAssocID="{B77D3692-9F63-4D61-9596-87BACE0B2047}" presName="accent_1" presStyleCnt="0"/>
      <dgm:spPr/>
    </dgm:pt>
    <dgm:pt modelId="{8BF6FB4D-092C-4DB2-B4B0-573BCDCCA393}" type="pres">
      <dgm:prSet presAssocID="{B77D3692-9F63-4D61-9596-87BACE0B2047}" presName="accentRepeatNode" presStyleLbl="solidFgAcc1" presStyleIdx="0" presStyleCnt="6"/>
      <dgm:spPr/>
    </dgm:pt>
    <dgm:pt modelId="{471C04C0-A6D7-45D1-89A9-C649CFC87C38}" type="pres">
      <dgm:prSet presAssocID="{84EFD388-6277-4CDA-BEEF-EEF3ACB2A44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8CC189-2415-4E22-BA06-7B10013374CD}" type="pres">
      <dgm:prSet presAssocID="{84EFD388-6277-4CDA-BEEF-EEF3ACB2A445}" presName="accent_2" presStyleCnt="0"/>
      <dgm:spPr/>
    </dgm:pt>
    <dgm:pt modelId="{8EB8F4F0-E38D-4D43-8D08-E15965610D6F}" type="pres">
      <dgm:prSet presAssocID="{84EFD388-6277-4CDA-BEEF-EEF3ACB2A445}" presName="accentRepeatNode" presStyleLbl="solidFgAcc1" presStyleIdx="1" presStyleCnt="6"/>
      <dgm:spPr/>
    </dgm:pt>
    <dgm:pt modelId="{AF8EE52A-E189-469D-B321-2E933EB85075}" type="pres">
      <dgm:prSet presAssocID="{2AAB0EF1-C8FC-4360-B012-311819819E2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10E6CB-29ED-4E30-AAA3-393441F8468C}" type="pres">
      <dgm:prSet presAssocID="{2AAB0EF1-C8FC-4360-B012-311819819E2B}" presName="accent_3" presStyleCnt="0"/>
      <dgm:spPr/>
    </dgm:pt>
    <dgm:pt modelId="{1E727B33-3DC3-4D17-BBEA-BA20D23E84E5}" type="pres">
      <dgm:prSet presAssocID="{2AAB0EF1-C8FC-4360-B012-311819819E2B}" presName="accentRepeatNode" presStyleLbl="solidFgAcc1" presStyleIdx="2" presStyleCnt="6"/>
      <dgm:spPr/>
    </dgm:pt>
    <dgm:pt modelId="{2DB0715F-7B3F-47BA-A0C0-C131CE02C5C0}" type="pres">
      <dgm:prSet presAssocID="{82D9AD68-AEEA-4F30-957A-64FD22546C3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E09ACF-B0BF-4AA7-BBF6-D48B5FCA8342}" type="pres">
      <dgm:prSet presAssocID="{82D9AD68-AEEA-4F30-957A-64FD22546C3D}" presName="accent_4" presStyleCnt="0"/>
      <dgm:spPr/>
    </dgm:pt>
    <dgm:pt modelId="{88797F46-8331-4711-93D7-FA37E9D8090C}" type="pres">
      <dgm:prSet presAssocID="{82D9AD68-AEEA-4F30-957A-64FD22546C3D}" presName="accentRepeatNode" presStyleLbl="solidFgAcc1" presStyleIdx="3" presStyleCnt="6"/>
      <dgm:spPr/>
    </dgm:pt>
    <dgm:pt modelId="{E53953DD-658F-4F78-A66C-C47C0F1E6AA8}" type="pres">
      <dgm:prSet presAssocID="{14993214-6DD9-4AA8-9D16-8BF9A4FC68E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F14654-2226-4BEB-8FCD-5F852599DD4A}" type="pres">
      <dgm:prSet presAssocID="{14993214-6DD9-4AA8-9D16-8BF9A4FC68EE}" presName="accent_5" presStyleCnt="0"/>
      <dgm:spPr/>
    </dgm:pt>
    <dgm:pt modelId="{B89DCD4F-4580-4B01-86F0-1440DF267B57}" type="pres">
      <dgm:prSet presAssocID="{14993214-6DD9-4AA8-9D16-8BF9A4FC68EE}" presName="accentRepeatNode" presStyleLbl="solidFgAcc1" presStyleIdx="4" presStyleCnt="6"/>
      <dgm:spPr/>
    </dgm:pt>
    <dgm:pt modelId="{F76C842E-517E-4FB4-8D1F-4CD8ED3C4B8F}" type="pres">
      <dgm:prSet presAssocID="{D89099F9-E370-4E52-B63F-8C83F5EFD94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F4F787-C8C2-426C-951B-596E71E47017}" type="pres">
      <dgm:prSet presAssocID="{D89099F9-E370-4E52-B63F-8C83F5EFD949}" presName="accent_6" presStyleCnt="0"/>
      <dgm:spPr/>
    </dgm:pt>
    <dgm:pt modelId="{D8AE72F3-7531-4855-8C6B-6C1811F1C61A}" type="pres">
      <dgm:prSet presAssocID="{D89099F9-E370-4E52-B63F-8C83F5EFD949}" presName="accentRepeatNode" presStyleLbl="solidFgAcc1" presStyleIdx="5" presStyleCnt="6"/>
      <dgm:spPr/>
    </dgm:pt>
  </dgm:ptLst>
  <dgm:cxnLst>
    <dgm:cxn modelId="{5D257C3B-7CF1-474B-8CE2-3F089930E74F}" type="presOf" srcId="{14993214-6DD9-4AA8-9D16-8BF9A4FC68EE}" destId="{E53953DD-658F-4F78-A66C-C47C0F1E6AA8}" srcOrd="0" destOrd="0" presId="urn:microsoft.com/office/officeart/2008/layout/VerticalCurvedList"/>
    <dgm:cxn modelId="{6017745D-4CE9-4263-9E9A-EB7D335279D8}" srcId="{46864BF6-C3B4-4E88-8ED7-A7D58DB47D4A}" destId="{82D9AD68-AEEA-4F30-957A-64FD22546C3D}" srcOrd="3" destOrd="0" parTransId="{BC683068-C26F-4744-ABB6-8D4FBDEFDE34}" sibTransId="{9F8290C3-9163-4909-A472-3D47D6A17D69}"/>
    <dgm:cxn modelId="{3F87A366-10C8-4178-A897-9273CB81FF9C}" type="presOf" srcId="{84EFD388-6277-4CDA-BEEF-EEF3ACB2A445}" destId="{471C04C0-A6D7-45D1-89A9-C649CFC87C38}" srcOrd="0" destOrd="0" presId="urn:microsoft.com/office/officeart/2008/layout/VerticalCurvedList"/>
    <dgm:cxn modelId="{D4E320DF-4E7D-402B-85F3-056D22D49D39}" srcId="{46864BF6-C3B4-4E88-8ED7-A7D58DB47D4A}" destId="{D89099F9-E370-4E52-B63F-8C83F5EFD949}" srcOrd="5" destOrd="0" parTransId="{385F747A-8E9C-4313-ABB0-1A2E6AA1B5EC}" sibTransId="{05C3DF48-7A68-420D-B5A8-15D292ED4FB9}"/>
    <dgm:cxn modelId="{62472F95-5CF1-40C8-B5B6-878CDFFE62C3}" type="presOf" srcId="{46864BF6-C3B4-4E88-8ED7-A7D58DB47D4A}" destId="{DFBCFB6F-E15B-4403-9B36-63453060FD51}" srcOrd="0" destOrd="0" presId="urn:microsoft.com/office/officeart/2008/layout/VerticalCurvedList"/>
    <dgm:cxn modelId="{B5BB3A45-7864-4DC9-AA5E-B8A4D168BAB7}" type="presOf" srcId="{A8D0E4F1-BB44-4729-BE1D-8F10FC3C9BB1}" destId="{18CCCA23-5680-485C-AAF8-8826A389E1DA}" srcOrd="0" destOrd="0" presId="urn:microsoft.com/office/officeart/2008/layout/VerticalCurvedList"/>
    <dgm:cxn modelId="{84C84602-3B87-434E-8B81-6079D84AC7A5}" srcId="{46864BF6-C3B4-4E88-8ED7-A7D58DB47D4A}" destId="{14993214-6DD9-4AA8-9D16-8BF9A4FC68EE}" srcOrd="4" destOrd="0" parTransId="{38FC780E-8138-4407-BAB1-E967316890BD}" sibTransId="{794C37E8-DEDB-405E-893F-1B078126EBF1}"/>
    <dgm:cxn modelId="{97E4DAA1-CBF6-454D-922D-0796FAA8F2A8}" srcId="{46864BF6-C3B4-4E88-8ED7-A7D58DB47D4A}" destId="{84EFD388-6277-4CDA-BEEF-EEF3ACB2A445}" srcOrd="1" destOrd="0" parTransId="{71B3775A-4DDB-4FB2-B589-F0FCAE0D1156}" sibTransId="{9892DB06-6601-4C0B-B875-ACE98354D6A7}"/>
    <dgm:cxn modelId="{C1E143CF-A3A5-403C-A2E0-0F25A1E8F6E1}" srcId="{46864BF6-C3B4-4E88-8ED7-A7D58DB47D4A}" destId="{B77D3692-9F63-4D61-9596-87BACE0B2047}" srcOrd="0" destOrd="0" parTransId="{48192924-1B6E-479C-8D52-328A99EC2183}" sibTransId="{A8D0E4F1-BB44-4729-BE1D-8F10FC3C9BB1}"/>
    <dgm:cxn modelId="{A0DC9A3F-D3E7-4A41-9D63-00125C8DB4F0}" type="presOf" srcId="{D89099F9-E370-4E52-B63F-8C83F5EFD949}" destId="{F76C842E-517E-4FB4-8D1F-4CD8ED3C4B8F}" srcOrd="0" destOrd="0" presId="urn:microsoft.com/office/officeart/2008/layout/VerticalCurvedList"/>
    <dgm:cxn modelId="{CCA8FEFA-4433-4BA7-8017-AE2BCF96237D}" type="presOf" srcId="{B77D3692-9F63-4D61-9596-87BACE0B2047}" destId="{FF7B94D0-EAAD-4DDC-BE20-1CBD7F83CA55}" srcOrd="0" destOrd="0" presId="urn:microsoft.com/office/officeart/2008/layout/VerticalCurvedList"/>
    <dgm:cxn modelId="{F7A33B7A-746B-4911-AD5D-F09056DFDBF8}" srcId="{46864BF6-C3B4-4E88-8ED7-A7D58DB47D4A}" destId="{2AAB0EF1-C8FC-4360-B012-311819819E2B}" srcOrd="2" destOrd="0" parTransId="{28F3231E-A98D-48B9-ACD5-40E5504BB6DE}" sibTransId="{EA5C9D7C-AEB3-4A73-AEE7-873F321B1217}"/>
    <dgm:cxn modelId="{58AA6885-A847-4852-BF09-56F643711068}" type="presOf" srcId="{82D9AD68-AEEA-4F30-957A-64FD22546C3D}" destId="{2DB0715F-7B3F-47BA-A0C0-C131CE02C5C0}" srcOrd="0" destOrd="0" presId="urn:microsoft.com/office/officeart/2008/layout/VerticalCurvedList"/>
    <dgm:cxn modelId="{1B83A20D-63D1-4AB8-9FCC-C6A37B64C019}" type="presOf" srcId="{2AAB0EF1-C8FC-4360-B012-311819819E2B}" destId="{AF8EE52A-E189-469D-B321-2E933EB85075}" srcOrd="0" destOrd="0" presId="urn:microsoft.com/office/officeart/2008/layout/VerticalCurvedList"/>
    <dgm:cxn modelId="{1CBFFE89-992D-42F7-AC15-7E04F2EB3154}" type="presParOf" srcId="{DFBCFB6F-E15B-4403-9B36-63453060FD51}" destId="{C614A519-6F29-4144-BA59-FDB72EFA07AD}" srcOrd="0" destOrd="0" presId="urn:microsoft.com/office/officeart/2008/layout/VerticalCurvedList"/>
    <dgm:cxn modelId="{59424EFF-478C-414B-B9F2-035AB5BCA6D7}" type="presParOf" srcId="{C614A519-6F29-4144-BA59-FDB72EFA07AD}" destId="{F2983D11-7574-45C1-A5A5-2EF61222D822}" srcOrd="0" destOrd="0" presId="urn:microsoft.com/office/officeart/2008/layout/VerticalCurvedList"/>
    <dgm:cxn modelId="{57DE4F09-7BCE-4D28-BC9F-6234E09B3504}" type="presParOf" srcId="{F2983D11-7574-45C1-A5A5-2EF61222D822}" destId="{66ED6429-6030-47A3-A3C8-07EC2C105A1B}" srcOrd="0" destOrd="0" presId="urn:microsoft.com/office/officeart/2008/layout/VerticalCurvedList"/>
    <dgm:cxn modelId="{294267A9-510E-44F7-95CB-1474E4195544}" type="presParOf" srcId="{F2983D11-7574-45C1-A5A5-2EF61222D822}" destId="{18CCCA23-5680-485C-AAF8-8826A389E1DA}" srcOrd="1" destOrd="0" presId="urn:microsoft.com/office/officeart/2008/layout/VerticalCurvedList"/>
    <dgm:cxn modelId="{DE2C44BB-F4D9-4582-99B3-2D71A79AEA95}" type="presParOf" srcId="{F2983D11-7574-45C1-A5A5-2EF61222D822}" destId="{CDBBEF68-AFB2-4E48-B922-7F139D459308}" srcOrd="2" destOrd="0" presId="urn:microsoft.com/office/officeart/2008/layout/VerticalCurvedList"/>
    <dgm:cxn modelId="{D7C2411B-2B3D-4CD5-AD76-27E068742D8D}" type="presParOf" srcId="{F2983D11-7574-45C1-A5A5-2EF61222D822}" destId="{0246CDE8-DEDB-428D-A9D0-C2E27C2C2BE0}" srcOrd="3" destOrd="0" presId="urn:microsoft.com/office/officeart/2008/layout/VerticalCurvedList"/>
    <dgm:cxn modelId="{8075504D-F29A-4925-9B1E-D3513600E5BA}" type="presParOf" srcId="{C614A519-6F29-4144-BA59-FDB72EFA07AD}" destId="{FF7B94D0-EAAD-4DDC-BE20-1CBD7F83CA55}" srcOrd="1" destOrd="0" presId="urn:microsoft.com/office/officeart/2008/layout/VerticalCurvedList"/>
    <dgm:cxn modelId="{1E1C9A66-541D-4D0D-B190-0737924F8EDF}" type="presParOf" srcId="{C614A519-6F29-4144-BA59-FDB72EFA07AD}" destId="{BE47A7DB-37BD-432B-8B6C-AD1752848F04}" srcOrd="2" destOrd="0" presId="urn:microsoft.com/office/officeart/2008/layout/VerticalCurvedList"/>
    <dgm:cxn modelId="{F9008AA4-A41D-4F59-8A10-2539124F76C7}" type="presParOf" srcId="{BE47A7DB-37BD-432B-8B6C-AD1752848F04}" destId="{8BF6FB4D-092C-4DB2-B4B0-573BCDCCA393}" srcOrd="0" destOrd="0" presId="urn:microsoft.com/office/officeart/2008/layout/VerticalCurvedList"/>
    <dgm:cxn modelId="{A59592D6-87C2-4DF8-BFCB-9EE8729B96E3}" type="presParOf" srcId="{C614A519-6F29-4144-BA59-FDB72EFA07AD}" destId="{471C04C0-A6D7-45D1-89A9-C649CFC87C38}" srcOrd="3" destOrd="0" presId="urn:microsoft.com/office/officeart/2008/layout/VerticalCurvedList"/>
    <dgm:cxn modelId="{1A9A8832-8181-417F-A9F7-79A088684F5E}" type="presParOf" srcId="{C614A519-6F29-4144-BA59-FDB72EFA07AD}" destId="{7C8CC189-2415-4E22-BA06-7B10013374CD}" srcOrd="4" destOrd="0" presId="urn:microsoft.com/office/officeart/2008/layout/VerticalCurvedList"/>
    <dgm:cxn modelId="{93861994-AC0C-4D8E-B277-7D073B828CAA}" type="presParOf" srcId="{7C8CC189-2415-4E22-BA06-7B10013374CD}" destId="{8EB8F4F0-E38D-4D43-8D08-E15965610D6F}" srcOrd="0" destOrd="0" presId="urn:microsoft.com/office/officeart/2008/layout/VerticalCurvedList"/>
    <dgm:cxn modelId="{2A99C56E-EE3D-4E26-82A3-EB03A4393555}" type="presParOf" srcId="{C614A519-6F29-4144-BA59-FDB72EFA07AD}" destId="{AF8EE52A-E189-469D-B321-2E933EB85075}" srcOrd="5" destOrd="0" presId="urn:microsoft.com/office/officeart/2008/layout/VerticalCurvedList"/>
    <dgm:cxn modelId="{5DA546BA-7258-4669-AEB7-1E2E4F4A6EDC}" type="presParOf" srcId="{C614A519-6F29-4144-BA59-FDB72EFA07AD}" destId="{6D10E6CB-29ED-4E30-AAA3-393441F8468C}" srcOrd="6" destOrd="0" presId="urn:microsoft.com/office/officeart/2008/layout/VerticalCurvedList"/>
    <dgm:cxn modelId="{54291D84-826A-4CAB-9AF4-E064DD00B8A4}" type="presParOf" srcId="{6D10E6CB-29ED-4E30-AAA3-393441F8468C}" destId="{1E727B33-3DC3-4D17-BBEA-BA20D23E84E5}" srcOrd="0" destOrd="0" presId="urn:microsoft.com/office/officeart/2008/layout/VerticalCurvedList"/>
    <dgm:cxn modelId="{193BFE61-8BB6-4163-9D84-F15A74A89FC6}" type="presParOf" srcId="{C614A519-6F29-4144-BA59-FDB72EFA07AD}" destId="{2DB0715F-7B3F-47BA-A0C0-C131CE02C5C0}" srcOrd="7" destOrd="0" presId="urn:microsoft.com/office/officeart/2008/layout/VerticalCurvedList"/>
    <dgm:cxn modelId="{D4D4A570-120C-4D61-96CB-22945BA37A67}" type="presParOf" srcId="{C614A519-6F29-4144-BA59-FDB72EFA07AD}" destId="{F2E09ACF-B0BF-4AA7-BBF6-D48B5FCA8342}" srcOrd="8" destOrd="0" presId="urn:microsoft.com/office/officeart/2008/layout/VerticalCurvedList"/>
    <dgm:cxn modelId="{2EAA118B-5560-4CA6-8A13-4C9EC96370C4}" type="presParOf" srcId="{F2E09ACF-B0BF-4AA7-BBF6-D48B5FCA8342}" destId="{88797F46-8331-4711-93D7-FA37E9D8090C}" srcOrd="0" destOrd="0" presId="urn:microsoft.com/office/officeart/2008/layout/VerticalCurvedList"/>
    <dgm:cxn modelId="{97DA5746-C4CF-44D9-A54E-7B388DF47A82}" type="presParOf" srcId="{C614A519-6F29-4144-BA59-FDB72EFA07AD}" destId="{E53953DD-658F-4F78-A66C-C47C0F1E6AA8}" srcOrd="9" destOrd="0" presId="urn:microsoft.com/office/officeart/2008/layout/VerticalCurvedList"/>
    <dgm:cxn modelId="{79F9F35A-D87D-4067-9216-4CD83DF5B6DB}" type="presParOf" srcId="{C614A519-6F29-4144-BA59-FDB72EFA07AD}" destId="{74F14654-2226-4BEB-8FCD-5F852599DD4A}" srcOrd="10" destOrd="0" presId="urn:microsoft.com/office/officeart/2008/layout/VerticalCurvedList"/>
    <dgm:cxn modelId="{01389BA5-40A9-4A22-94FD-C6B58116E4E3}" type="presParOf" srcId="{74F14654-2226-4BEB-8FCD-5F852599DD4A}" destId="{B89DCD4F-4580-4B01-86F0-1440DF267B57}" srcOrd="0" destOrd="0" presId="urn:microsoft.com/office/officeart/2008/layout/VerticalCurvedList"/>
    <dgm:cxn modelId="{42B32E4D-662A-44EA-936F-C939E9F0A2D6}" type="presParOf" srcId="{C614A519-6F29-4144-BA59-FDB72EFA07AD}" destId="{F76C842E-517E-4FB4-8D1F-4CD8ED3C4B8F}" srcOrd="11" destOrd="0" presId="urn:microsoft.com/office/officeart/2008/layout/VerticalCurvedList"/>
    <dgm:cxn modelId="{4257E409-C2B2-48BB-903A-EBF3D3A07193}" type="presParOf" srcId="{C614A519-6F29-4144-BA59-FDB72EFA07AD}" destId="{22F4F787-C8C2-426C-951B-596E71E47017}" srcOrd="12" destOrd="0" presId="urn:microsoft.com/office/officeart/2008/layout/VerticalCurvedList"/>
    <dgm:cxn modelId="{4CB966A1-1339-4958-9B78-98B8FB10FCCC}" type="presParOf" srcId="{22F4F787-C8C2-426C-951B-596E71E47017}" destId="{D8AE72F3-7531-4855-8C6B-6C1811F1C6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DDAC97-4DCC-4DEE-BCE6-59DAC45ED238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9921DE21-E162-41C9-A798-F20C80508420}">
      <dgm:prSet phldrT="[Text]"/>
      <dgm:spPr/>
      <dgm:t>
        <a:bodyPr/>
        <a:lstStyle/>
        <a:p>
          <a:r>
            <a:rPr lang="hr-HR" dirty="0" smtClean="0"/>
            <a:t>VRSTE ISTRAŽIVANJA TRŽIŠTA</a:t>
          </a:r>
          <a:endParaRPr lang="hr-HR" dirty="0"/>
        </a:p>
      </dgm:t>
    </dgm:pt>
    <dgm:pt modelId="{98E22062-D048-406B-9111-3F495906A66F}" type="parTrans" cxnId="{B7C076E6-38C6-47C0-ABAA-F6BC211776DF}">
      <dgm:prSet/>
      <dgm:spPr/>
      <dgm:t>
        <a:bodyPr/>
        <a:lstStyle/>
        <a:p>
          <a:endParaRPr lang="hr-HR"/>
        </a:p>
      </dgm:t>
    </dgm:pt>
    <dgm:pt modelId="{86CF5E81-1C44-4F9A-B67A-B4959F005050}" type="sibTrans" cxnId="{B7C076E6-38C6-47C0-ABAA-F6BC211776DF}">
      <dgm:prSet/>
      <dgm:spPr/>
      <dgm:t>
        <a:bodyPr/>
        <a:lstStyle/>
        <a:p>
          <a:endParaRPr lang="hr-HR"/>
        </a:p>
      </dgm:t>
    </dgm:pt>
    <dgm:pt modelId="{8E5B2D1C-6F3E-4BE2-8F92-DE1ED3118467}">
      <dgm:prSet phldrT="[Text]"/>
      <dgm:spPr/>
      <dgm:t>
        <a:bodyPr/>
        <a:lstStyle/>
        <a:p>
          <a:r>
            <a:rPr lang="hr-HR" dirty="0" smtClean="0"/>
            <a:t>PREMA CILJU ISTRAŽIVANJA</a:t>
          </a:r>
          <a:endParaRPr lang="hr-HR" dirty="0"/>
        </a:p>
      </dgm:t>
    </dgm:pt>
    <dgm:pt modelId="{85B3435B-3D42-47A9-8D68-6F30C215FF98}" type="parTrans" cxnId="{1BFA309B-2111-46F9-87B5-6740ACEFD7DE}">
      <dgm:prSet/>
      <dgm:spPr/>
      <dgm:t>
        <a:bodyPr/>
        <a:lstStyle/>
        <a:p>
          <a:endParaRPr lang="hr-HR"/>
        </a:p>
      </dgm:t>
    </dgm:pt>
    <dgm:pt modelId="{1606E59D-0203-490E-82D4-F7AE2246AEED}" type="sibTrans" cxnId="{1BFA309B-2111-46F9-87B5-6740ACEFD7DE}">
      <dgm:prSet/>
      <dgm:spPr/>
      <dgm:t>
        <a:bodyPr/>
        <a:lstStyle/>
        <a:p>
          <a:endParaRPr lang="hr-HR"/>
        </a:p>
      </dgm:t>
    </dgm:pt>
    <dgm:pt modelId="{C2882D3B-FD24-45D2-93BA-1C460BE97270}">
      <dgm:prSet phldrT="[Text]"/>
      <dgm:spPr/>
      <dgm:t>
        <a:bodyPr/>
        <a:lstStyle/>
        <a:p>
          <a:r>
            <a:rPr lang="hr-HR" dirty="0" smtClean="0"/>
            <a:t>PREMA KARAKTERU PODATAKA</a:t>
          </a:r>
          <a:endParaRPr lang="hr-HR" dirty="0"/>
        </a:p>
      </dgm:t>
    </dgm:pt>
    <dgm:pt modelId="{9934742B-0957-49CD-9A82-C3684220DA7D}" type="parTrans" cxnId="{1A5D53E7-D172-4B0E-A6DE-5F82F9BF4E3C}">
      <dgm:prSet/>
      <dgm:spPr/>
      <dgm:t>
        <a:bodyPr/>
        <a:lstStyle/>
        <a:p>
          <a:endParaRPr lang="hr-HR"/>
        </a:p>
      </dgm:t>
    </dgm:pt>
    <dgm:pt modelId="{0E788A11-32C1-4080-B3AA-3620F8198072}" type="sibTrans" cxnId="{1A5D53E7-D172-4B0E-A6DE-5F82F9BF4E3C}">
      <dgm:prSet/>
      <dgm:spPr/>
      <dgm:t>
        <a:bodyPr/>
        <a:lstStyle/>
        <a:p>
          <a:endParaRPr lang="hr-HR"/>
        </a:p>
      </dgm:t>
    </dgm:pt>
    <dgm:pt modelId="{DC4BAE59-CFCF-4715-A259-4DC83C86A3A6}">
      <dgm:prSet phldrT="[Text]"/>
      <dgm:spPr/>
      <dgm:t>
        <a:bodyPr/>
        <a:lstStyle/>
        <a:p>
          <a:r>
            <a:rPr lang="hr-HR" dirty="0" smtClean="0"/>
            <a:t>Izviđajno ili eksplorativno</a:t>
          </a:r>
          <a:endParaRPr lang="hr-HR" dirty="0"/>
        </a:p>
      </dgm:t>
    </dgm:pt>
    <dgm:pt modelId="{A89003B4-C225-40ED-83F0-3C551DAE0BF8}" type="parTrans" cxnId="{C209E653-4A20-4A57-AF95-23E1815B9185}">
      <dgm:prSet/>
      <dgm:spPr/>
      <dgm:t>
        <a:bodyPr/>
        <a:lstStyle/>
        <a:p>
          <a:endParaRPr lang="hr-HR"/>
        </a:p>
      </dgm:t>
    </dgm:pt>
    <dgm:pt modelId="{C3E34F91-47C9-45FA-B70D-4325F344CCC8}" type="sibTrans" cxnId="{C209E653-4A20-4A57-AF95-23E1815B9185}">
      <dgm:prSet/>
      <dgm:spPr/>
      <dgm:t>
        <a:bodyPr/>
        <a:lstStyle/>
        <a:p>
          <a:endParaRPr lang="hr-HR"/>
        </a:p>
      </dgm:t>
    </dgm:pt>
    <dgm:pt modelId="{63FA9A55-FEA4-459C-A60C-F37F1BE8A9D5}">
      <dgm:prSet phldrT="[Text]"/>
      <dgm:spPr/>
      <dgm:t>
        <a:bodyPr/>
        <a:lstStyle/>
        <a:p>
          <a:r>
            <a:rPr lang="hr-HR" dirty="0" smtClean="0"/>
            <a:t>Opisno ili deskritivno</a:t>
          </a:r>
          <a:endParaRPr lang="hr-HR" dirty="0"/>
        </a:p>
      </dgm:t>
    </dgm:pt>
    <dgm:pt modelId="{E6A548CA-85CE-45FE-B1EC-F3F3434E5F4D}" type="parTrans" cxnId="{61BDFB71-CE2B-4956-B035-A6CD2D876597}">
      <dgm:prSet/>
      <dgm:spPr/>
      <dgm:t>
        <a:bodyPr/>
        <a:lstStyle/>
        <a:p>
          <a:endParaRPr lang="hr-HR"/>
        </a:p>
      </dgm:t>
    </dgm:pt>
    <dgm:pt modelId="{E8E29CA5-D1C0-4195-8ABF-D842338BECCD}" type="sibTrans" cxnId="{61BDFB71-CE2B-4956-B035-A6CD2D876597}">
      <dgm:prSet/>
      <dgm:spPr/>
      <dgm:t>
        <a:bodyPr/>
        <a:lstStyle/>
        <a:p>
          <a:endParaRPr lang="hr-HR"/>
        </a:p>
      </dgm:t>
    </dgm:pt>
    <dgm:pt modelId="{E66E3307-4F0B-42C6-83D2-C7E96EAE3E2A}">
      <dgm:prSet phldrT="[Text]"/>
      <dgm:spPr/>
      <dgm:t>
        <a:bodyPr/>
        <a:lstStyle/>
        <a:p>
          <a:r>
            <a:rPr lang="hr-HR" dirty="0" smtClean="0"/>
            <a:t>Uzročno ili kauzalno</a:t>
          </a:r>
          <a:endParaRPr lang="hr-HR" dirty="0"/>
        </a:p>
      </dgm:t>
    </dgm:pt>
    <dgm:pt modelId="{26407F2C-035C-4217-BFDE-B0F07ACCE017}" type="parTrans" cxnId="{50150224-9C84-4E9F-A475-8D991A1685D7}">
      <dgm:prSet/>
      <dgm:spPr/>
      <dgm:t>
        <a:bodyPr/>
        <a:lstStyle/>
        <a:p>
          <a:endParaRPr lang="hr-HR"/>
        </a:p>
      </dgm:t>
    </dgm:pt>
    <dgm:pt modelId="{7D9B83F1-390C-430B-BCE9-9A53C68ED5C3}" type="sibTrans" cxnId="{50150224-9C84-4E9F-A475-8D991A1685D7}">
      <dgm:prSet/>
      <dgm:spPr/>
      <dgm:t>
        <a:bodyPr/>
        <a:lstStyle/>
        <a:p>
          <a:endParaRPr lang="hr-HR"/>
        </a:p>
      </dgm:t>
    </dgm:pt>
    <dgm:pt modelId="{7FA716EB-ADEB-4342-9E5B-58DC4E907BDD}">
      <dgm:prSet phldrT="[Text]"/>
      <dgm:spPr/>
      <dgm:t>
        <a:bodyPr/>
        <a:lstStyle/>
        <a:p>
          <a:r>
            <a:rPr lang="hr-HR" dirty="0" smtClean="0"/>
            <a:t>Kvantitativno istraživanje</a:t>
          </a:r>
          <a:endParaRPr lang="hr-HR" dirty="0"/>
        </a:p>
      </dgm:t>
    </dgm:pt>
    <dgm:pt modelId="{6E4735BE-4947-49FF-AB48-43AB5B3E18AC}" type="parTrans" cxnId="{8A343DFF-36A0-424F-BA30-10CE7C8BA2AF}">
      <dgm:prSet/>
      <dgm:spPr/>
      <dgm:t>
        <a:bodyPr/>
        <a:lstStyle/>
        <a:p>
          <a:endParaRPr lang="hr-HR"/>
        </a:p>
      </dgm:t>
    </dgm:pt>
    <dgm:pt modelId="{EC1B1BF2-73B3-4864-92CC-D6EF6B5D23D8}" type="sibTrans" cxnId="{8A343DFF-36A0-424F-BA30-10CE7C8BA2AF}">
      <dgm:prSet/>
      <dgm:spPr/>
      <dgm:t>
        <a:bodyPr/>
        <a:lstStyle/>
        <a:p>
          <a:endParaRPr lang="hr-HR"/>
        </a:p>
      </dgm:t>
    </dgm:pt>
    <dgm:pt modelId="{5782E112-4E9A-4DB3-B7CA-C4A06EBB74A7}">
      <dgm:prSet phldrT="[Text]"/>
      <dgm:spPr/>
      <dgm:t>
        <a:bodyPr/>
        <a:lstStyle/>
        <a:p>
          <a:r>
            <a:rPr lang="hr-HR" dirty="0" smtClean="0"/>
            <a:t>Kvalitativno istraživanje</a:t>
          </a:r>
          <a:endParaRPr lang="hr-HR" dirty="0"/>
        </a:p>
      </dgm:t>
    </dgm:pt>
    <dgm:pt modelId="{37D86293-C38C-40D6-8F74-B5BAA887C0EF}" type="parTrans" cxnId="{597ED0C2-6162-402C-A906-927789C4CD9B}">
      <dgm:prSet/>
      <dgm:spPr/>
      <dgm:t>
        <a:bodyPr/>
        <a:lstStyle/>
        <a:p>
          <a:endParaRPr lang="hr-HR"/>
        </a:p>
      </dgm:t>
    </dgm:pt>
    <dgm:pt modelId="{CD3368E5-836E-4FC0-ADEA-187E643D14D9}" type="sibTrans" cxnId="{597ED0C2-6162-402C-A906-927789C4CD9B}">
      <dgm:prSet/>
      <dgm:spPr/>
      <dgm:t>
        <a:bodyPr/>
        <a:lstStyle/>
        <a:p>
          <a:endParaRPr lang="hr-HR"/>
        </a:p>
      </dgm:t>
    </dgm:pt>
    <dgm:pt modelId="{A27D649F-0B69-44D2-8F57-106C187A598B}" type="pres">
      <dgm:prSet presAssocID="{F3DDAC97-4DCC-4DEE-BCE6-59DAC45ED2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980CCB-6F99-45FF-A26C-A5AC49F62593}" type="pres">
      <dgm:prSet presAssocID="{9921DE21-E162-41C9-A798-F20C80508420}" presName="hierRoot1" presStyleCnt="0">
        <dgm:presLayoutVars>
          <dgm:hierBranch val="init"/>
        </dgm:presLayoutVars>
      </dgm:prSet>
      <dgm:spPr/>
    </dgm:pt>
    <dgm:pt modelId="{2C442778-21E0-4613-A47D-D3F4DBC59C80}" type="pres">
      <dgm:prSet presAssocID="{9921DE21-E162-41C9-A798-F20C80508420}" presName="rootComposite1" presStyleCnt="0"/>
      <dgm:spPr/>
    </dgm:pt>
    <dgm:pt modelId="{98BE257C-5C3B-46B4-8A4E-89DA28BC8D34}" type="pres">
      <dgm:prSet presAssocID="{9921DE21-E162-41C9-A798-F20C80508420}" presName="rootText1" presStyleLbl="node0" presStyleIdx="0" presStyleCnt="1">
        <dgm:presLayoutVars>
          <dgm:chPref val="3"/>
        </dgm:presLayoutVars>
      </dgm:prSet>
      <dgm:spPr/>
    </dgm:pt>
    <dgm:pt modelId="{BED9B576-6038-4DB5-A1CA-1151961D9BF0}" type="pres">
      <dgm:prSet presAssocID="{9921DE21-E162-41C9-A798-F20C80508420}" presName="rootConnector1" presStyleLbl="node1" presStyleIdx="0" presStyleCnt="0"/>
      <dgm:spPr/>
    </dgm:pt>
    <dgm:pt modelId="{757D5E30-6843-4611-BE52-155D5233CD14}" type="pres">
      <dgm:prSet presAssocID="{9921DE21-E162-41C9-A798-F20C80508420}" presName="hierChild2" presStyleCnt="0"/>
      <dgm:spPr/>
    </dgm:pt>
    <dgm:pt modelId="{49ED6F56-037D-406C-B245-3E15CCE4AED2}" type="pres">
      <dgm:prSet presAssocID="{85B3435B-3D42-47A9-8D68-6F30C215FF98}" presName="Name64" presStyleLbl="parChTrans1D2" presStyleIdx="0" presStyleCnt="2"/>
      <dgm:spPr/>
    </dgm:pt>
    <dgm:pt modelId="{A3D420BC-849F-4970-A012-9D03AE0B7B25}" type="pres">
      <dgm:prSet presAssocID="{8E5B2D1C-6F3E-4BE2-8F92-DE1ED3118467}" presName="hierRoot2" presStyleCnt="0">
        <dgm:presLayoutVars>
          <dgm:hierBranch val="init"/>
        </dgm:presLayoutVars>
      </dgm:prSet>
      <dgm:spPr/>
    </dgm:pt>
    <dgm:pt modelId="{89FA45A8-9BD4-4EAB-886B-4062C20F2981}" type="pres">
      <dgm:prSet presAssocID="{8E5B2D1C-6F3E-4BE2-8F92-DE1ED3118467}" presName="rootComposite" presStyleCnt="0"/>
      <dgm:spPr/>
    </dgm:pt>
    <dgm:pt modelId="{7A826874-B36A-459B-9C36-89E602B0B51B}" type="pres">
      <dgm:prSet presAssocID="{8E5B2D1C-6F3E-4BE2-8F92-DE1ED3118467}" presName="rootText" presStyleLbl="node2" presStyleIdx="0" presStyleCnt="2">
        <dgm:presLayoutVars>
          <dgm:chPref val="3"/>
        </dgm:presLayoutVars>
      </dgm:prSet>
      <dgm:spPr/>
    </dgm:pt>
    <dgm:pt modelId="{CA65F610-A9EB-4873-993A-C4DD4A2E9D5C}" type="pres">
      <dgm:prSet presAssocID="{8E5B2D1C-6F3E-4BE2-8F92-DE1ED3118467}" presName="rootConnector" presStyleLbl="node2" presStyleIdx="0" presStyleCnt="2"/>
      <dgm:spPr/>
    </dgm:pt>
    <dgm:pt modelId="{34CD9466-C66F-46BA-8D55-15298D7BA6F7}" type="pres">
      <dgm:prSet presAssocID="{8E5B2D1C-6F3E-4BE2-8F92-DE1ED3118467}" presName="hierChild4" presStyleCnt="0"/>
      <dgm:spPr/>
    </dgm:pt>
    <dgm:pt modelId="{DD98E2C9-787F-4FF2-A8FB-8AC77A97EE0B}" type="pres">
      <dgm:prSet presAssocID="{A89003B4-C225-40ED-83F0-3C551DAE0BF8}" presName="Name64" presStyleLbl="parChTrans1D3" presStyleIdx="0" presStyleCnt="5"/>
      <dgm:spPr/>
    </dgm:pt>
    <dgm:pt modelId="{F8CEAE99-1ACB-430D-9F99-7FA27043D774}" type="pres">
      <dgm:prSet presAssocID="{DC4BAE59-CFCF-4715-A259-4DC83C86A3A6}" presName="hierRoot2" presStyleCnt="0">
        <dgm:presLayoutVars>
          <dgm:hierBranch val="init"/>
        </dgm:presLayoutVars>
      </dgm:prSet>
      <dgm:spPr/>
    </dgm:pt>
    <dgm:pt modelId="{A1FE2325-31A6-45F4-B7E9-C6A865A4DBD4}" type="pres">
      <dgm:prSet presAssocID="{DC4BAE59-CFCF-4715-A259-4DC83C86A3A6}" presName="rootComposite" presStyleCnt="0"/>
      <dgm:spPr/>
    </dgm:pt>
    <dgm:pt modelId="{F5AD03FF-BFA8-43AA-A5C0-14C3B44A1224}" type="pres">
      <dgm:prSet presAssocID="{DC4BAE59-CFCF-4715-A259-4DC83C86A3A6}" presName="rootText" presStyleLbl="node3" presStyleIdx="0" presStyleCnt="5">
        <dgm:presLayoutVars>
          <dgm:chPref val="3"/>
        </dgm:presLayoutVars>
      </dgm:prSet>
      <dgm:spPr/>
    </dgm:pt>
    <dgm:pt modelId="{8C995668-3C7F-4592-8058-AAADDC34F2BD}" type="pres">
      <dgm:prSet presAssocID="{DC4BAE59-CFCF-4715-A259-4DC83C86A3A6}" presName="rootConnector" presStyleLbl="node3" presStyleIdx="0" presStyleCnt="5"/>
      <dgm:spPr/>
    </dgm:pt>
    <dgm:pt modelId="{F9FB457C-2490-40D5-9799-EF87EE975D1C}" type="pres">
      <dgm:prSet presAssocID="{DC4BAE59-CFCF-4715-A259-4DC83C86A3A6}" presName="hierChild4" presStyleCnt="0"/>
      <dgm:spPr/>
    </dgm:pt>
    <dgm:pt modelId="{C518EEF5-2059-4AE6-A60D-5D3878DE2778}" type="pres">
      <dgm:prSet presAssocID="{DC4BAE59-CFCF-4715-A259-4DC83C86A3A6}" presName="hierChild5" presStyleCnt="0"/>
      <dgm:spPr/>
    </dgm:pt>
    <dgm:pt modelId="{86F85CF9-8F1E-4755-BA15-130FF186CA4A}" type="pres">
      <dgm:prSet presAssocID="{E6A548CA-85CE-45FE-B1EC-F3F3434E5F4D}" presName="Name64" presStyleLbl="parChTrans1D3" presStyleIdx="1" presStyleCnt="5"/>
      <dgm:spPr/>
    </dgm:pt>
    <dgm:pt modelId="{D9D8782D-4530-4771-965E-7F5F5DE3C448}" type="pres">
      <dgm:prSet presAssocID="{63FA9A55-FEA4-459C-A60C-F37F1BE8A9D5}" presName="hierRoot2" presStyleCnt="0">
        <dgm:presLayoutVars>
          <dgm:hierBranch val="init"/>
        </dgm:presLayoutVars>
      </dgm:prSet>
      <dgm:spPr/>
    </dgm:pt>
    <dgm:pt modelId="{201581AF-6180-4E3D-9742-5B7C1E95C2F3}" type="pres">
      <dgm:prSet presAssocID="{63FA9A55-FEA4-459C-A60C-F37F1BE8A9D5}" presName="rootComposite" presStyleCnt="0"/>
      <dgm:spPr/>
    </dgm:pt>
    <dgm:pt modelId="{2CC2E179-A407-4B96-AF73-4A39C95CF428}" type="pres">
      <dgm:prSet presAssocID="{63FA9A55-FEA4-459C-A60C-F37F1BE8A9D5}" presName="rootText" presStyleLbl="node3" presStyleIdx="1" presStyleCnt="5">
        <dgm:presLayoutVars>
          <dgm:chPref val="3"/>
        </dgm:presLayoutVars>
      </dgm:prSet>
      <dgm:spPr/>
    </dgm:pt>
    <dgm:pt modelId="{F0685E05-4E83-4938-BAFB-35B00C1CBDC2}" type="pres">
      <dgm:prSet presAssocID="{63FA9A55-FEA4-459C-A60C-F37F1BE8A9D5}" presName="rootConnector" presStyleLbl="node3" presStyleIdx="1" presStyleCnt="5"/>
      <dgm:spPr/>
    </dgm:pt>
    <dgm:pt modelId="{B9F0CC22-5998-497D-82B2-8213A5D98BA6}" type="pres">
      <dgm:prSet presAssocID="{63FA9A55-FEA4-459C-A60C-F37F1BE8A9D5}" presName="hierChild4" presStyleCnt="0"/>
      <dgm:spPr/>
    </dgm:pt>
    <dgm:pt modelId="{B8EDEE79-0EED-4799-A5F5-31B732E53EAB}" type="pres">
      <dgm:prSet presAssocID="{63FA9A55-FEA4-459C-A60C-F37F1BE8A9D5}" presName="hierChild5" presStyleCnt="0"/>
      <dgm:spPr/>
    </dgm:pt>
    <dgm:pt modelId="{3821CDC8-A840-411D-B8C6-4CAB8BD350EB}" type="pres">
      <dgm:prSet presAssocID="{26407F2C-035C-4217-BFDE-B0F07ACCE017}" presName="Name64" presStyleLbl="parChTrans1D3" presStyleIdx="2" presStyleCnt="5"/>
      <dgm:spPr/>
    </dgm:pt>
    <dgm:pt modelId="{0570ED44-11BF-4DC3-80BB-D185663D7D3C}" type="pres">
      <dgm:prSet presAssocID="{E66E3307-4F0B-42C6-83D2-C7E96EAE3E2A}" presName="hierRoot2" presStyleCnt="0">
        <dgm:presLayoutVars>
          <dgm:hierBranch val="init"/>
        </dgm:presLayoutVars>
      </dgm:prSet>
      <dgm:spPr/>
    </dgm:pt>
    <dgm:pt modelId="{339CBFDE-ED08-43FB-9AA2-F7A65FFCAF8F}" type="pres">
      <dgm:prSet presAssocID="{E66E3307-4F0B-42C6-83D2-C7E96EAE3E2A}" presName="rootComposite" presStyleCnt="0"/>
      <dgm:spPr/>
    </dgm:pt>
    <dgm:pt modelId="{389AC938-B1E4-4138-81CB-792AC4E83B73}" type="pres">
      <dgm:prSet presAssocID="{E66E3307-4F0B-42C6-83D2-C7E96EAE3E2A}" presName="rootText" presStyleLbl="node3" presStyleIdx="2" presStyleCnt="5">
        <dgm:presLayoutVars>
          <dgm:chPref val="3"/>
        </dgm:presLayoutVars>
      </dgm:prSet>
      <dgm:spPr/>
    </dgm:pt>
    <dgm:pt modelId="{290B999E-E9FC-4B0F-8692-0AECCC06B9D0}" type="pres">
      <dgm:prSet presAssocID="{E66E3307-4F0B-42C6-83D2-C7E96EAE3E2A}" presName="rootConnector" presStyleLbl="node3" presStyleIdx="2" presStyleCnt="5"/>
      <dgm:spPr/>
    </dgm:pt>
    <dgm:pt modelId="{BDDA7CEB-84A8-41E4-887D-F8A85BD4C178}" type="pres">
      <dgm:prSet presAssocID="{E66E3307-4F0B-42C6-83D2-C7E96EAE3E2A}" presName="hierChild4" presStyleCnt="0"/>
      <dgm:spPr/>
    </dgm:pt>
    <dgm:pt modelId="{FE18C1EF-F1AC-40DC-847E-49393FB3A99A}" type="pres">
      <dgm:prSet presAssocID="{E66E3307-4F0B-42C6-83D2-C7E96EAE3E2A}" presName="hierChild5" presStyleCnt="0"/>
      <dgm:spPr/>
    </dgm:pt>
    <dgm:pt modelId="{671B554C-0CAA-43A6-8F64-C961C887DDA0}" type="pres">
      <dgm:prSet presAssocID="{8E5B2D1C-6F3E-4BE2-8F92-DE1ED3118467}" presName="hierChild5" presStyleCnt="0"/>
      <dgm:spPr/>
    </dgm:pt>
    <dgm:pt modelId="{3CC79F8F-04F9-4484-935A-4CBE3B40EB6E}" type="pres">
      <dgm:prSet presAssocID="{9934742B-0957-49CD-9A82-C3684220DA7D}" presName="Name64" presStyleLbl="parChTrans1D2" presStyleIdx="1" presStyleCnt="2"/>
      <dgm:spPr/>
    </dgm:pt>
    <dgm:pt modelId="{7F07128A-1DE6-4968-9D78-67F055D32977}" type="pres">
      <dgm:prSet presAssocID="{C2882D3B-FD24-45D2-93BA-1C460BE97270}" presName="hierRoot2" presStyleCnt="0">
        <dgm:presLayoutVars>
          <dgm:hierBranch val="init"/>
        </dgm:presLayoutVars>
      </dgm:prSet>
      <dgm:spPr/>
    </dgm:pt>
    <dgm:pt modelId="{F01754EE-FC00-4661-91D9-C49B83790AC1}" type="pres">
      <dgm:prSet presAssocID="{C2882D3B-FD24-45D2-93BA-1C460BE97270}" presName="rootComposite" presStyleCnt="0"/>
      <dgm:spPr/>
    </dgm:pt>
    <dgm:pt modelId="{0DEC0A7A-0F6F-4842-A3EB-46EE43AFAE37}" type="pres">
      <dgm:prSet presAssocID="{C2882D3B-FD24-45D2-93BA-1C460BE97270}" presName="rootText" presStyleLbl="node2" presStyleIdx="1" presStyleCnt="2">
        <dgm:presLayoutVars>
          <dgm:chPref val="3"/>
        </dgm:presLayoutVars>
      </dgm:prSet>
      <dgm:spPr/>
    </dgm:pt>
    <dgm:pt modelId="{F84E8126-8ED2-4F57-A3AC-678BBE321E2A}" type="pres">
      <dgm:prSet presAssocID="{C2882D3B-FD24-45D2-93BA-1C460BE97270}" presName="rootConnector" presStyleLbl="node2" presStyleIdx="1" presStyleCnt="2"/>
      <dgm:spPr/>
    </dgm:pt>
    <dgm:pt modelId="{9330DC62-C225-4279-804E-CEA43AF14056}" type="pres">
      <dgm:prSet presAssocID="{C2882D3B-FD24-45D2-93BA-1C460BE97270}" presName="hierChild4" presStyleCnt="0"/>
      <dgm:spPr/>
    </dgm:pt>
    <dgm:pt modelId="{84E1600F-6851-4C0C-8BB5-AB5631026C8D}" type="pres">
      <dgm:prSet presAssocID="{6E4735BE-4947-49FF-AB48-43AB5B3E18AC}" presName="Name64" presStyleLbl="parChTrans1D3" presStyleIdx="3" presStyleCnt="5"/>
      <dgm:spPr/>
    </dgm:pt>
    <dgm:pt modelId="{E9B6BBFC-66A6-41C5-9A5A-A7C416595321}" type="pres">
      <dgm:prSet presAssocID="{7FA716EB-ADEB-4342-9E5B-58DC4E907BDD}" presName="hierRoot2" presStyleCnt="0">
        <dgm:presLayoutVars>
          <dgm:hierBranch val="init"/>
        </dgm:presLayoutVars>
      </dgm:prSet>
      <dgm:spPr/>
    </dgm:pt>
    <dgm:pt modelId="{9E45CF09-CA1F-453D-8540-6307795F520C}" type="pres">
      <dgm:prSet presAssocID="{7FA716EB-ADEB-4342-9E5B-58DC4E907BDD}" presName="rootComposite" presStyleCnt="0"/>
      <dgm:spPr/>
    </dgm:pt>
    <dgm:pt modelId="{24ECEEEB-6D8D-4D3E-9C14-398F3BF9940D}" type="pres">
      <dgm:prSet presAssocID="{7FA716EB-ADEB-4342-9E5B-58DC4E907BDD}" presName="rootText" presStyleLbl="node3" presStyleIdx="3" presStyleCnt="5">
        <dgm:presLayoutVars>
          <dgm:chPref val="3"/>
        </dgm:presLayoutVars>
      </dgm:prSet>
      <dgm:spPr/>
    </dgm:pt>
    <dgm:pt modelId="{3CA14637-5C78-471B-AB5C-437E82A7BE0B}" type="pres">
      <dgm:prSet presAssocID="{7FA716EB-ADEB-4342-9E5B-58DC4E907BDD}" presName="rootConnector" presStyleLbl="node3" presStyleIdx="3" presStyleCnt="5"/>
      <dgm:spPr/>
    </dgm:pt>
    <dgm:pt modelId="{B891346E-EAD1-4436-9348-09D1804105DA}" type="pres">
      <dgm:prSet presAssocID="{7FA716EB-ADEB-4342-9E5B-58DC4E907BDD}" presName="hierChild4" presStyleCnt="0"/>
      <dgm:spPr/>
    </dgm:pt>
    <dgm:pt modelId="{3FED760A-374C-4D7C-8F08-542E7A826943}" type="pres">
      <dgm:prSet presAssocID="{7FA716EB-ADEB-4342-9E5B-58DC4E907BDD}" presName="hierChild5" presStyleCnt="0"/>
      <dgm:spPr/>
    </dgm:pt>
    <dgm:pt modelId="{6BE0363A-5335-45FF-8586-0FD8A3A057F4}" type="pres">
      <dgm:prSet presAssocID="{37D86293-C38C-40D6-8F74-B5BAA887C0EF}" presName="Name64" presStyleLbl="parChTrans1D3" presStyleIdx="4" presStyleCnt="5"/>
      <dgm:spPr/>
    </dgm:pt>
    <dgm:pt modelId="{F90C3364-F908-4348-9B54-4AA2C5D27C0F}" type="pres">
      <dgm:prSet presAssocID="{5782E112-4E9A-4DB3-B7CA-C4A06EBB74A7}" presName="hierRoot2" presStyleCnt="0">
        <dgm:presLayoutVars>
          <dgm:hierBranch val="init"/>
        </dgm:presLayoutVars>
      </dgm:prSet>
      <dgm:spPr/>
    </dgm:pt>
    <dgm:pt modelId="{EA535E9B-B438-4ED0-A5F6-E159928AFB41}" type="pres">
      <dgm:prSet presAssocID="{5782E112-4E9A-4DB3-B7CA-C4A06EBB74A7}" presName="rootComposite" presStyleCnt="0"/>
      <dgm:spPr/>
    </dgm:pt>
    <dgm:pt modelId="{C4F3548D-74E6-4F0C-BB91-62BF7F129824}" type="pres">
      <dgm:prSet presAssocID="{5782E112-4E9A-4DB3-B7CA-C4A06EBB74A7}" presName="rootText" presStyleLbl="node3" presStyleIdx="4" presStyleCnt="5">
        <dgm:presLayoutVars>
          <dgm:chPref val="3"/>
        </dgm:presLayoutVars>
      </dgm:prSet>
      <dgm:spPr/>
    </dgm:pt>
    <dgm:pt modelId="{041DBE5C-B3FF-4049-A07A-76700FFA5DF3}" type="pres">
      <dgm:prSet presAssocID="{5782E112-4E9A-4DB3-B7CA-C4A06EBB74A7}" presName="rootConnector" presStyleLbl="node3" presStyleIdx="4" presStyleCnt="5"/>
      <dgm:spPr/>
    </dgm:pt>
    <dgm:pt modelId="{E9AD4A61-3AC2-4C7B-9D06-02E35F91C09D}" type="pres">
      <dgm:prSet presAssocID="{5782E112-4E9A-4DB3-B7CA-C4A06EBB74A7}" presName="hierChild4" presStyleCnt="0"/>
      <dgm:spPr/>
    </dgm:pt>
    <dgm:pt modelId="{484C1F08-FAE5-4233-8FB3-636B1B5B56ED}" type="pres">
      <dgm:prSet presAssocID="{5782E112-4E9A-4DB3-B7CA-C4A06EBB74A7}" presName="hierChild5" presStyleCnt="0"/>
      <dgm:spPr/>
    </dgm:pt>
    <dgm:pt modelId="{F6387DE6-877F-41C2-B184-D4B68128F570}" type="pres">
      <dgm:prSet presAssocID="{C2882D3B-FD24-45D2-93BA-1C460BE97270}" presName="hierChild5" presStyleCnt="0"/>
      <dgm:spPr/>
    </dgm:pt>
    <dgm:pt modelId="{C1D494CE-B7B7-446A-99A9-7844FD98A29A}" type="pres">
      <dgm:prSet presAssocID="{9921DE21-E162-41C9-A798-F20C80508420}" presName="hierChild3" presStyleCnt="0"/>
      <dgm:spPr/>
    </dgm:pt>
  </dgm:ptLst>
  <dgm:cxnLst>
    <dgm:cxn modelId="{8C7C238D-2FD2-4A90-ABFE-F1B8CE166EB7}" type="presOf" srcId="{9921DE21-E162-41C9-A798-F20C80508420}" destId="{BED9B576-6038-4DB5-A1CA-1151961D9BF0}" srcOrd="1" destOrd="0" presId="urn:microsoft.com/office/officeart/2009/3/layout/HorizontalOrganizationChart"/>
    <dgm:cxn modelId="{023746F0-57A6-4C7C-A605-473E73DFE77E}" type="presOf" srcId="{8E5B2D1C-6F3E-4BE2-8F92-DE1ED3118467}" destId="{7A826874-B36A-459B-9C36-89E602B0B51B}" srcOrd="0" destOrd="0" presId="urn:microsoft.com/office/officeart/2009/3/layout/HorizontalOrganizationChart"/>
    <dgm:cxn modelId="{C1B16F62-32BD-4ECF-AB4E-E91D4F00D8B6}" type="presOf" srcId="{26407F2C-035C-4217-BFDE-B0F07ACCE017}" destId="{3821CDC8-A840-411D-B8C6-4CAB8BD350EB}" srcOrd="0" destOrd="0" presId="urn:microsoft.com/office/officeart/2009/3/layout/HorizontalOrganizationChart"/>
    <dgm:cxn modelId="{B627D576-7693-4074-91B7-30CAEE0283EC}" type="presOf" srcId="{E6A548CA-85CE-45FE-B1EC-F3F3434E5F4D}" destId="{86F85CF9-8F1E-4755-BA15-130FF186CA4A}" srcOrd="0" destOrd="0" presId="urn:microsoft.com/office/officeart/2009/3/layout/HorizontalOrganizationChart"/>
    <dgm:cxn modelId="{1BFA309B-2111-46F9-87B5-6740ACEFD7DE}" srcId="{9921DE21-E162-41C9-A798-F20C80508420}" destId="{8E5B2D1C-6F3E-4BE2-8F92-DE1ED3118467}" srcOrd="0" destOrd="0" parTransId="{85B3435B-3D42-47A9-8D68-6F30C215FF98}" sibTransId="{1606E59D-0203-490E-82D4-F7AE2246AEED}"/>
    <dgm:cxn modelId="{597ED0C2-6162-402C-A906-927789C4CD9B}" srcId="{C2882D3B-FD24-45D2-93BA-1C460BE97270}" destId="{5782E112-4E9A-4DB3-B7CA-C4A06EBB74A7}" srcOrd="1" destOrd="0" parTransId="{37D86293-C38C-40D6-8F74-B5BAA887C0EF}" sibTransId="{CD3368E5-836E-4FC0-ADEA-187E643D14D9}"/>
    <dgm:cxn modelId="{50150224-9C84-4E9F-A475-8D991A1685D7}" srcId="{8E5B2D1C-6F3E-4BE2-8F92-DE1ED3118467}" destId="{E66E3307-4F0B-42C6-83D2-C7E96EAE3E2A}" srcOrd="2" destOrd="0" parTransId="{26407F2C-035C-4217-BFDE-B0F07ACCE017}" sibTransId="{7D9B83F1-390C-430B-BCE9-9A53C68ED5C3}"/>
    <dgm:cxn modelId="{3C394D39-4F3D-46B3-877E-32C1D43B1A1E}" type="presOf" srcId="{5782E112-4E9A-4DB3-B7CA-C4A06EBB74A7}" destId="{C4F3548D-74E6-4F0C-BB91-62BF7F129824}" srcOrd="0" destOrd="0" presId="urn:microsoft.com/office/officeart/2009/3/layout/HorizontalOrganizationChart"/>
    <dgm:cxn modelId="{C209E653-4A20-4A57-AF95-23E1815B9185}" srcId="{8E5B2D1C-6F3E-4BE2-8F92-DE1ED3118467}" destId="{DC4BAE59-CFCF-4715-A259-4DC83C86A3A6}" srcOrd="0" destOrd="0" parTransId="{A89003B4-C225-40ED-83F0-3C551DAE0BF8}" sibTransId="{C3E34F91-47C9-45FA-B70D-4325F344CCC8}"/>
    <dgm:cxn modelId="{94280F05-EFA5-409B-8719-173C57DE651F}" type="presOf" srcId="{C2882D3B-FD24-45D2-93BA-1C460BE97270}" destId="{0DEC0A7A-0F6F-4842-A3EB-46EE43AFAE37}" srcOrd="0" destOrd="0" presId="urn:microsoft.com/office/officeart/2009/3/layout/HorizontalOrganizationChart"/>
    <dgm:cxn modelId="{353F97EC-3C95-43BE-905C-B449EB527E4B}" type="presOf" srcId="{7FA716EB-ADEB-4342-9E5B-58DC4E907BDD}" destId="{24ECEEEB-6D8D-4D3E-9C14-398F3BF9940D}" srcOrd="0" destOrd="0" presId="urn:microsoft.com/office/officeart/2009/3/layout/HorizontalOrganizationChart"/>
    <dgm:cxn modelId="{7E17D374-AE45-43AF-B5FD-1DC80A133B00}" type="presOf" srcId="{C2882D3B-FD24-45D2-93BA-1C460BE97270}" destId="{F84E8126-8ED2-4F57-A3AC-678BBE321E2A}" srcOrd="1" destOrd="0" presId="urn:microsoft.com/office/officeart/2009/3/layout/HorizontalOrganizationChart"/>
    <dgm:cxn modelId="{B7C076E6-38C6-47C0-ABAA-F6BC211776DF}" srcId="{F3DDAC97-4DCC-4DEE-BCE6-59DAC45ED238}" destId="{9921DE21-E162-41C9-A798-F20C80508420}" srcOrd="0" destOrd="0" parTransId="{98E22062-D048-406B-9111-3F495906A66F}" sibTransId="{86CF5E81-1C44-4F9A-B67A-B4959F005050}"/>
    <dgm:cxn modelId="{61BDFB71-CE2B-4956-B035-A6CD2D876597}" srcId="{8E5B2D1C-6F3E-4BE2-8F92-DE1ED3118467}" destId="{63FA9A55-FEA4-459C-A60C-F37F1BE8A9D5}" srcOrd="1" destOrd="0" parTransId="{E6A548CA-85CE-45FE-B1EC-F3F3434E5F4D}" sibTransId="{E8E29CA5-D1C0-4195-8ABF-D842338BECCD}"/>
    <dgm:cxn modelId="{8D7998F9-6E15-40C8-B0CE-CFE736BA7345}" type="presOf" srcId="{DC4BAE59-CFCF-4715-A259-4DC83C86A3A6}" destId="{8C995668-3C7F-4592-8058-AAADDC34F2BD}" srcOrd="1" destOrd="0" presId="urn:microsoft.com/office/officeart/2009/3/layout/HorizontalOrganizationChart"/>
    <dgm:cxn modelId="{8A343DFF-36A0-424F-BA30-10CE7C8BA2AF}" srcId="{C2882D3B-FD24-45D2-93BA-1C460BE97270}" destId="{7FA716EB-ADEB-4342-9E5B-58DC4E907BDD}" srcOrd="0" destOrd="0" parTransId="{6E4735BE-4947-49FF-AB48-43AB5B3E18AC}" sibTransId="{EC1B1BF2-73B3-4864-92CC-D6EF6B5D23D8}"/>
    <dgm:cxn modelId="{864EDFE3-5531-46AB-BC68-D619A8E4C03C}" type="presOf" srcId="{9934742B-0957-49CD-9A82-C3684220DA7D}" destId="{3CC79F8F-04F9-4484-935A-4CBE3B40EB6E}" srcOrd="0" destOrd="0" presId="urn:microsoft.com/office/officeart/2009/3/layout/HorizontalOrganizationChart"/>
    <dgm:cxn modelId="{8717802D-AC59-4C7E-8421-F6336078A6FF}" type="presOf" srcId="{37D86293-C38C-40D6-8F74-B5BAA887C0EF}" destId="{6BE0363A-5335-45FF-8586-0FD8A3A057F4}" srcOrd="0" destOrd="0" presId="urn:microsoft.com/office/officeart/2009/3/layout/HorizontalOrganizationChart"/>
    <dgm:cxn modelId="{650AE9EA-A6C3-423D-B2D2-73FBE196B545}" type="presOf" srcId="{5782E112-4E9A-4DB3-B7CA-C4A06EBB74A7}" destId="{041DBE5C-B3FF-4049-A07A-76700FFA5DF3}" srcOrd="1" destOrd="0" presId="urn:microsoft.com/office/officeart/2009/3/layout/HorizontalOrganizationChart"/>
    <dgm:cxn modelId="{BC19E492-3EAF-4BA7-9D8F-F5160D0E7430}" type="presOf" srcId="{8E5B2D1C-6F3E-4BE2-8F92-DE1ED3118467}" destId="{CA65F610-A9EB-4873-993A-C4DD4A2E9D5C}" srcOrd="1" destOrd="0" presId="urn:microsoft.com/office/officeart/2009/3/layout/HorizontalOrganizationChart"/>
    <dgm:cxn modelId="{50462A4B-E3C5-4CF9-8DBC-A7DACA8BE655}" type="presOf" srcId="{7FA716EB-ADEB-4342-9E5B-58DC4E907BDD}" destId="{3CA14637-5C78-471B-AB5C-437E82A7BE0B}" srcOrd="1" destOrd="0" presId="urn:microsoft.com/office/officeart/2009/3/layout/HorizontalOrganizationChart"/>
    <dgm:cxn modelId="{0FFCD8C5-46C6-47F1-8666-C256013019E7}" type="presOf" srcId="{9921DE21-E162-41C9-A798-F20C80508420}" destId="{98BE257C-5C3B-46B4-8A4E-89DA28BC8D34}" srcOrd="0" destOrd="0" presId="urn:microsoft.com/office/officeart/2009/3/layout/HorizontalOrganizationChart"/>
    <dgm:cxn modelId="{4EC071AB-6FDB-4235-B48A-7349DC5BCD0D}" type="presOf" srcId="{85B3435B-3D42-47A9-8D68-6F30C215FF98}" destId="{49ED6F56-037D-406C-B245-3E15CCE4AED2}" srcOrd="0" destOrd="0" presId="urn:microsoft.com/office/officeart/2009/3/layout/HorizontalOrganizationChart"/>
    <dgm:cxn modelId="{5587AF17-F27B-4872-A1D9-4A5CEA3E2056}" type="presOf" srcId="{63FA9A55-FEA4-459C-A60C-F37F1BE8A9D5}" destId="{F0685E05-4E83-4938-BAFB-35B00C1CBDC2}" srcOrd="1" destOrd="0" presId="urn:microsoft.com/office/officeart/2009/3/layout/HorizontalOrganizationChart"/>
    <dgm:cxn modelId="{9168501B-4DD6-40BA-B39B-54EA3DD91C7B}" type="presOf" srcId="{E66E3307-4F0B-42C6-83D2-C7E96EAE3E2A}" destId="{290B999E-E9FC-4B0F-8692-0AECCC06B9D0}" srcOrd="1" destOrd="0" presId="urn:microsoft.com/office/officeart/2009/3/layout/HorizontalOrganizationChart"/>
    <dgm:cxn modelId="{A1FCC517-E7D4-44E9-82F9-82298DAF661C}" type="presOf" srcId="{63FA9A55-FEA4-459C-A60C-F37F1BE8A9D5}" destId="{2CC2E179-A407-4B96-AF73-4A39C95CF428}" srcOrd="0" destOrd="0" presId="urn:microsoft.com/office/officeart/2009/3/layout/HorizontalOrganizationChart"/>
    <dgm:cxn modelId="{FF992F85-1A24-4252-9EB0-C5A7550C25F9}" type="presOf" srcId="{A89003B4-C225-40ED-83F0-3C551DAE0BF8}" destId="{DD98E2C9-787F-4FF2-A8FB-8AC77A97EE0B}" srcOrd="0" destOrd="0" presId="urn:microsoft.com/office/officeart/2009/3/layout/HorizontalOrganizationChart"/>
    <dgm:cxn modelId="{1A5D53E7-D172-4B0E-A6DE-5F82F9BF4E3C}" srcId="{9921DE21-E162-41C9-A798-F20C80508420}" destId="{C2882D3B-FD24-45D2-93BA-1C460BE97270}" srcOrd="1" destOrd="0" parTransId="{9934742B-0957-49CD-9A82-C3684220DA7D}" sibTransId="{0E788A11-32C1-4080-B3AA-3620F8198072}"/>
    <dgm:cxn modelId="{5B62C601-3B2F-439E-9D92-951DC35666A6}" type="presOf" srcId="{6E4735BE-4947-49FF-AB48-43AB5B3E18AC}" destId="{84E1600F-6851-4C0C-8BB5-AB5631026C8D}" srcOrd="0" destOrd="0" presId="urn:microsoft.com/office/officeart/2009/3/layout/HorizontalOrganizationChart"/>
    <dgm:cxn modelId="{A10F49FF-0129-485B-8D7F-E465C835773C}" type="presOf" srcId="{F3DDAC97-4DCC-4DEE-BCE6-59DAC45ED238}" destId="{A27D649F-0B69-44D2-8F57-106C187A598B}" srcOrd="0" destOrd="0" presId="urn:microsoft.com/office/officeart/2009/3/layout/HorizontalOrganizationChart"/>
    <dgm:cxn modelId="{1C9464D0-56DF-4A95-992C-F8CC9E8AC4E7}" type="presOf" srcId="{DC4BAE59-CFCF-4715-A259-4DC83C86A3A6}" destId="{F5AD03FF-BFA8-43AA-A5C0-14C3B44A1224}" srcOrd="0" destOrd="0" presId="urn:microsoft.com/office/officeart/2009/3/layout/HorizontalOrganizationChart"/>
    <dgm:cxn modelId="{1DE7CFB2-7943-4436-B5BA-D02A6E1929D0}" type="presOf" srcId="{E66E3307-4F0B-42C6-83D2-C7E96EAE3E2A}" destId="{389AC938-B1E4-4138-81CB-792AC4E83B73}" srcOrd="0" destOrd="0" presId="urn:microsoft.com/office/officeart/2009/3/layout/HorizontalOrganizationChart"/>
    <dgm:cxn modelId="{EC378C94-1A6D-4071-8930-3158EB839BC4}" type="presParOf" srcId="{A27D649F-0B69-44D2-8F57-106C187A598B}" destId="{9F980CCB-6F99-45FF-A26C-A5AC49F62593}" srcOrd="0" destOrd="0" presId="urn:microsoft.com/office/officeart/2009/3/layout/HorizontalOrganizationChart"/>
    <dgm:cxn modelId="{AB4F52F1-0D81-4913-9BAC-89F554CA72C9}" type="presParOf" srcId="{9F980CCB-6F99-45FF-A26C-A5AC49F62593}" destId="{2C442778-21E0-4613-A47D-D3F4DBC59C80}" srcOrd="0" destOrd="0" presId="urn:microsoft.com/office/officeart/2009/3/layout/HorizontalOrganizationChart"/>
    <dgm:cxn modelId="{8107E5AA-63CE-4545-AAF0-47AC5E5360F1}" type="presParOf" srcId="{2C442778-21E0-4613-A47D-D3F4DBC59C80}" destId="{98BE257C-5C3B-46B4-8A4E-89DA28BC8D34}" srcOrd="0" destOrd="0" presId="urn:microsoft.com/office/officeart/2009/3/layout/HorizontalOrganizationChart"/>
    <dgm:cxn modelId="{647C3D0A-FE9D-47EB-B38E-1E5319C95C14}" type="presParOf" srcId="{2C442778-21E0-4613-A47D-D3F4DBC59C80}" destId="{BED9B576-6038-4DB5-A1CA-1151961D9BF0}" srcOrd="1" destOrd="0" presId="urn:microsoft.com/office/officeart/2009/3/layout/HorizontalOrganizationChart"/>
    <dgm:cxn modelId="{F47F8FF5-F55C-4528-8203-2D403E54F483}" type="presParOf" srcId="{9F980CCB-6F99-45FF-A26C-A5AC49F62593}" destId="{757D5E30-6843-4611-BE52-155D5233CD14}" srcOrd="1" destOrd="0" presId="urn:microsoft.com/office/officeart/2009/3/layout/HorizontalOrganizationChart"/>
    <dgm:cxn modelId="{93A0EEA9-A19D-4709-9CD1-4EBBDB33F0B7}" type="presParOf" srcId="{757D5E30-6843-4611-BE52-155D5233CD14}" destId="{49ED6F56-037D-406C-B245-3E15CCE4AED2}" srcOrd="0" destOrd="0" presId="urn:microsoft.com/office/officeart/2009/3/layout/HorizontalOrganizationChart"/>
    <dgm:cxn modelId="{646D52A4-89CB-48F1-ACC6-A9833633D4E0}" type="presParOf" srcId="{757D5E30-6843-4611-BE52-155D5233CD14}" destId="{A3D420BC-849F-4970-A012-9D03AE0B7B25}" srcOrd="1" destOrd="0" presId="urn:microsoft.com/office/officeart/2009/3/layout/HorizontalOrganizationChart"/>
    <dgm:cxn modelId="{3EB19D86-A1A4-477E-B4C4-A43FD8FEA613}" type="presParOf" srcId="{A3D420BC-849F-4970-A012-9D03AE0B7B25}" destId="{89FA45A8-9BD4-4EAB-886B-4062C20F2981}" srcOrd="0" destOrd="0" presId="urn:microsoft.com/office/officeart/2009/3/layout/HorizontalOrganizationChart"/>
    <dgm:cxn modelId="{D4E389CC-0A81-4B0D-BADC-7A94369286AE}" type="presParOf" srcId="{89FA45A8-9BD4-4EAB-886B-4062C20F2981}" destId="{7A826874-B36A-459B-9C36-89E602B0B51B}" srcOrd="0" destOrd="0" presId="urn:microsoft.com/office/officeart/2009/3/layout/HorizontalOrganizationChart"/>
    <dgm:cxn modelId="{B7AD4F0B-0FE8-4AF2-BBB4-3CBEB476C5F2}" type="presParOf" srcId="{89FA45A8-9BD4-4EAB-886B-4062C20F2981}" destId="{CA65F610-A9EB-4873-993A-C4DD4A2E9D5C}" srcOrd="1" destOrd="0" presId="urn:microsoft.com/office/officeart/2009/3/layout/HorizontalOrganizationChart"/>
    <dgm:cxn modelId="{C677E119-F83C-49B3-80A4-540D00853551}" type="presParOf" srcId="{A3D420BC-849F-4970-A012-9D03AE0B7B25}" destId="{34CD9466-C66F-46BA-8D55-15298D7BA6F7}" srcOrd="1" destOrd="0" presId="urn:microsoft.com/office/officeart/2009/3/layout/HorizontalOrganizationChart"/>
    <dgm:cxn modelId="{6A86D467-18C2-48C8-8275-C8B80B878BE4}" type="presParOf" srcId="{34CD9466-C66F-46BA-8D55-15298D7BA6F7}" destId="{DD98E2C9-787F-4FF2-A8FB-8AC77A97EE0B}" srcOrd="0" destOrd="0" presId="urn:microsoft.com/office/officeart/2009/3/layout/HorizontalOrganizationChart"/>
    <dgm:cxn modelId="{2206E841-1F83-4516-8AFE-ECFCAF5A2D88}" type="presParOf" srcId="{34CD9466-C66F-46BA-8D55-15298D7BA6F7}" destId="{F8CEAE99-1ACB-430D-9F99-7FA27043D774}" srcOrd="1" destOrd="0" presId="urn:microsoft.com/office/officeart/2009/3/layout/HorizontalOrganizationChart"/>
    <dgm:cxn modelId="{7026EAAE-0BC7-472C-BAD0-AF0B51C6531E}" type="presParOf" srcId="{F8CEAE99-1ACB-430D-9F99-7FA27043D774}" destId="{A1FE2325-31A6-45F4-B7E9-C6A865A4DBD4}" srcOrd="0" destOrd="0" presId="urn:microsoft.com/office/officeart/2009/3/layout/HorizontalOrganizationChart"/>
    <dgm:cxn modelId="{32D3F3B0-3B65-4455-A94B-358A2F33929B}" type="presParOf" srcId="{A1FE2325-31A6-45F4-B7E9-C6A865A4DBD4}" destId="{F5AD03FF-BFA8-43AA-A5C0-14C3B44A1224}" srcOrd="0" destOrd="0" presId="urn:microsoft.com/office/officeart/2009/3/layout/HorizontalOrganizationChart"/>
    <dgm:cxn modelId="{30F9C451-B598-45EA-AD46-CBED2E2913BA}" type="presParOf" srcId="{A1FE2325-31A6-45F4-B7E9-C6A865A4DBD4}" destId="{8C995668-3C7F-4592-8058-AAADDC34F2BD}" srcOrd="1" destOrd="0" presId="urn:microsoft.com/office/officeart/2009/3/layout/HorizontalOrganizationChart"/>
    <dgm:cxn modelId="{BEA2ED3B-672B-41CF-93D4-F625964A27C7}" type="presParOf" srcId="{F8CEAE99-1ACB-430D-9F99-7FA27043D774}" destId="{F9FB457C-2490-40D5-9799-EF87EE975D1C}" srcOrd="1" destOrd="0" presId="urn:microsoft.com/office/officeart/2009/3/layout/HorizontalOrganizationChart"/>
    <dgm:cxn modelId="{167EFE59-B7C3-4F22-8FC0-9F3BC74719FB}" type="presParOf" srcId="{F8CEAE99-1ACB-430D-9F99-7FA27043D774}" destId="{C518EEF5-2059-4AE6-A60D-5D3878DE2778}" srcOrd="2" destOrd="0" presId="urn:microsoft.com/office/officeart/2009/3/layout/HorizontalOrganizationChart"/>
    <dgm:cxn modelId="{2D6BE71D-E690-4D79-8594-75879D59E8E3}" type="presParOf" srcId="{34CD9466-C66F-46BA-8D55-15298D7BA6F7}" destId="{86F85CF9-8F1E-4755-BA15-130FF186CA4A}" srcOrd="2" destOrd="0" presId="urn:microsoft.com/office/officeart/2009/3/layout/HorizontalOrganizationChart"/>
    <dgm:cxn modelId="{F1AD92F9-5D42-421B-99C3-F9691F870E14}" type="presParOf" srcId="{34CD9466-C66F-46BA-8D55-15298D7BA6F7}" destId="{D9D8782D-4530-4771-965E-7F5F5DE3C448}" srcOrd="3" destOrd="0" presId="urn:microsoft.com/office/officeart/2009/3/layout/HorizontalOrganizationChart"/>
    <dgm:cxn modelId="{A4145607-EEC1-4167-9756-28564C798382}" type="presParOf" srcId="{D9D8782D-4530-4771-965E-7F5F5DE3C448}" destId="{201581AF-6180-4E3D-9742-5B7C1E95C2F3}" srcOrd="0" destOrd="0" presId="urn:microsoft.com/office/officeart/2009/3/layout/HorizontalOrganizationChart"/>
    <dgm:cxn modelId="{689EC770-0F1C-427F-B0A8-D015193BC09B}" type="presParOf" srcId="{201581AF-6180-4E3D-9742-5B7C1E95C2F3}" destId="{2CC2E179-A407-4B96-AF73-4A39C95CF428}" srcOrd="0" destOrd="0" presId="urn:microsoft.com/office/officeart/2009/3/layout/HorizontalOrganizationChart"/>
    <dgm:cxn modelId="{34DE0E7F-950D-4BED-A4FD-968FA7319051}" type="presParOf" srcId="{201581AF-6180-4E3D-9742-5B7C1E95C2F3}" destId="{F0685E05-4E83-4938-BAFB-35B00C1CBDC2}" srcOrd="1" destOrd="0" presId="urn:microsoft.com/office/officeart/2009/3/layout/HorizontalOrganizationChart"/>
    <dgm:cxn modelId="{F120E8C8-EA56-4B45-B3AD-098497681EC4}" type="presParOf" srcId="{D9D8782D-4530-4771-965E-7F5F5DE3C448}" destId="{B9F0CC22-5998-497D-82B2-8213A5D98BA6}" srcOrd="1" destOrd="0" presId="urn:microsoft.com/office/officeart/2009/3/layout/HorizontalOrganizationChart"/>
    <dgm:cxn modelId="{67FE03EE-1C3A-418F-8944-4F643A7EDD93}" type="presParOf" srcId="{D9D8782D-4530-4771-965E-7F5F5DE3C448}" destId="{B8EDEE79-0EED-4799-A5F5-31B732E53EAB}" srcOrd="2" destOrd="0" presId="urn:microsoft.com/office/officeart/2009/3/layout/HorizontalOrganizationChart"/>
    <dgm:cxn modelId="{D56B4381-A66B-4B4B-A9F5-04B42B13239B}" type="presParOf" srcId="{34CD9466-C66F-46BA-8D55-15298D7BA6F7}" destId="{3821CDC8-A840-411D-B8C6-4CAB8BD350EB}" srcOrd="4" destOrd="0" presId="urn:microsoft.com/office/officeart/2009/3/layout/HorizontalOrganizationChart"/>
    <dgm:cxn modelId="{8AE069C5-FA13-41C0-8146-3CD6725CC16C}" type="presParOf" srcId="{34CD9466-C66F-46BA-8D55-15298D7BA6F7}" destId="{0570ED44-11BF-4DC3-80BB-D185663D7D3C}" srcOrd="5" destOrd="0" presId="urn:microsoft.com/office/officeart/2009/3/layout/HorizontalOrganizationChart"/>
    <dgm:cxn modelId="{1636E9C2-F08A-471B-A0A7-92E3505A8A1F}" type="presParOf" srcId="{0570ED44-11BF-4DC3-80BB-D185663D7D3C}" destId="{339CBFDE-ED08-43FB-9AA2-F7A65FFCAF8F}" srcOrd="0" destOrd="0" presId="urn:microsoft.com/office/officeart/2009/3/layout/HorizontalOrganizationChart"/>
    <dgm:cxn modelId="{631DD094-4501-49B4-BD44-9ACA9D800A68}" type="presParOf" srcId="{339CBFDE-ED08-43FB-9AA2-F7A65FFCAF8F}" destId="{389AC938-B1E4-4138-81CB-792AC4E83B73}" srcOrd="0" destOrd="0" presId="urn:microsoft.com/office/officeart/2009/3/layout/HorizontalOrganizationChart"/>
    <dgm:cxn modelId="{AAE2D048-7A4D-4C14-A58E-3024B12DD8BA}" type="presParOf" srcId="{339CBFDE-ED08-43FB-9AA2-F7A65FFCAF8F}" destId="{290B999E-E9FC-4B0F-8692-0AECCC06B9D0}" srcOrd="1" destOrd="0" presId="urn:microsoft.com/office/officeart/2009/3/layout/HorizontalOrganizationChart"/>
    <dgm:cxn modelId="{CA9F3979-A704-46F8-B887-CFFF43FF4A64}" type="presParOf" srcId="{0570ED44-11BF-4DC3-80BB-D185663D7D3C}" destId="{BDDA7CEB-84A8-41E4-887D-F8A85BD4C178}" srcOrd="1" destOrd="0" presId="urn:microsoft.com/office/officeart/2009/3/layout/HorizontalOrganizationChart"/>
    <dgm:cxn modelId="{D5E21899-32C3-4DA3-8D07-4894FD600AF2}" type="presParOf" srcId="{0570ED44-11BF-4DC3-80BB-D185663D7D3C}" destId="{FE18C1EF-F1AC-40DC-847E-49393FB3A99A}" srcOrd="2" destOrd="0" presId="urn:microsoft.com/office/officeart/2009/3/layout/HorizontalOrganizationChart"/>
    <dgm:cxn modelId="{8E48E2FE-CBA4-437B-B7D4-FBB858055F31}" type="presParOf" srcId="{A3D420BC-849F-4970-A012-9D03AE0B7B25}" destId="{671B554C-0CAA-43A6-8F64-C961C887DDA0}" srcOrd="2" destOrd="0" presId="urn:microsoft.com/office/officeart/2009/3/layout/HorizontalOrganizationChart"/>
    <dgm:cxn modelId="{B133AD5A-8BAC-4398-A9EE-334B009D3609}" type="presParOf" srcId="{757D5E30-6843-4611-BE52-155D5233CD14}" destId="{3CC79F8F-04F9-4484-935A-4CBE3B40EB6E}" srcOrd="2" destOrd="0" presId="urn:microsoft.com/office/officeart/2009/3/layout/HorizontalOrganizationChart"/>
    <dgm:cxn modelId="{8F1B76FE-73AF-4705-AA8D-DFFAB1FFD1E2}" type="presParOf" srcId="{757D5E30-6843-4611-BE52-155D5233CD14}" destId="{7F07128A-1DE6-4968-9D78-67F055D32977}" srcOrd="3" destOrd="0" presId="urn:microsoft.com/office/officeart/2009/3/layout/HorizontalOrganizationChart"/>
    <dgm:cxn modelId="{EF8875B8-52FC-4535-961B-7E35F8274EF9}" type="presParOf" srcId="{7F07128A-1DE6-4968-9D78-67F055D32977}" destId="{F01754EE-FC00-4661-91D9-C49B83790AC1}" srcOrd="0" destOrd="0" presId="urn:microsoft.com/office/officeart/2009/3/layout/HorizontalOrganizationChart"/>
    <dgm:cxn modelId="{5F7746A1-9206-4145-B4E1-F1BE96DB07E5}" type="presParOf" srcId="{F01754EE-FC00-4661-91D9-C49B83790AC1}" destId="{0DEC0A7A-0F6F-4842-A3EB-46EE43AFAE37}" srcOrd="0" destOrd="0" presId="urn:microsoft.com/office/officeart/2009/3/layout/HorizontalOrganizationChart"/>
    <dgm:cxn modelId="{109C6DF7-8AC8-4ABD-9974-68E23640690D}" type="presParOf" srcId="{F01754EE-FC00-4661-91D9-C49B83790AC1}" destId="{F84E8126-8ED2-4F57-A3AC-678BBE321E2A}" srcOrd="1" destOrd="0" presId="urn:microsoft.com/office/officeart/2009/3/layout/HorizontalOrganizationChart"/>
    <dgm:cxn modelId="{C870071F-E179-4962-9083-52C1E6065EA7}" type="presParOf" srcId="{7F07128A-1DE6-4968-9D78-67F055D32977}" destId="{9330DC62-C225-4279-804E-CEA43AF14056}" srcOrd="1" destOrd="0" presId="urn:microsoft.com/office/officeart/2009/3/layout/HorizontalOrganizationChart"/>
    <dgm:cxn modelId="{F41B9074-E656-43C3-96DF-7136CEE448E6}" type="presParOf" srcId="{9330DC62-C225-4279-804E-CEA43AF14056}" destId="{84E1600F-6851-4C0C-8BB5-AB5631026C8D}" srcOrd="0" destOrd="0" presId="urn:microsoft.com/office/officeart/2009/3/layout/HorizontalOrganizationChart"/>
    <dgm:cxn modelId="{B3BC1021-1C81-4B93-855F-0B9D2F3718F9}" type="presParOf" srcId="{9330DC62-C225-4279-804E-CEA43AF14056}" destId="{E9B6BBFC-66A6-41C5-9A5A-A7C416595321}" srcOrd="1" destOrd="0" presId="urn:microsoft.com/office/officeart/2009/3/layout/HorizontalOrganizationChart"/>
    <dgm:cxn modelId="{487D0531-9A70-40BC-9C21-AC5AC24E1EC3}" type="presParOf" srcId="{E9B6BBFC-66A6-41C5-9A5A-A7C416595321}" destId="{9E45CF09-CA1F-453D-8540-6307795F520C}" srcOrd="0" destOrd="0" presId="urn:microsoft.com/office/officeart/2009/3/layout/HorizontalOrganizationChart"/>
    <dgm:cxn modelId="{320B52F5-EA16-44A7-A79C-64CDE55AB364}" type="presParOf" srcId="{9E45CF09-CA1F-453D-8540-6307795F520C}" destId="{24ECEEEB-6D8D-4D3E-9C14-398F3BF9940D}" srcOrd="0" destOrd="0" presId="urn:microsoft.com/office/officeart/2009/3/layout/HorizontalOrganizationChart"/>
    <dgm:cxn modelId="{8993DD5D-929B-495F-AE70-62E9BEC903DE}" type="presParOf" srcId="{9E45CF09-CA1F-453D-8540-6307795F520C}" destId="{3CA14637-5C78-471B-AB5C-437E82A7BE0B}" srcOrd="1" destOrd="0" presId="urn:microsoft.com/office/officeart/2009/3/layout/HorizontalOrganizationChart"/>
    <dgm:cxn modelId="{C5678E76-1C30-4227-8BCF-B0EA34CFD31E}" type="presParOf" srcId="{E9B6BBFC-66A6-41C5-9A5A-A7C416595321}" destId="{B891346E-EAD1-4436-9348-09D1804105DA}" srcOrd="1" destOrd="0" presId="urn:microsoft.com/office/officeart/2009/3/layout/HorizontalOrganizationChart"/>
    <dgm:cxn modelId="{A76167F0-C79F-4D1A-9667-96AB61D03442}" type="presParOf" srcId="{E9B6BBFC-66A6-41C5-9A5A-A7C416595321}" destId="{3FED760A-374C-4D7C-8F08-542E7A826943}" srcOrd="2" destOrd="0" presId="urn:microsoft.com/office/officeart/2009/3/layout/HorizontalOrganizationChart"/>
    <dgm:cxn modelId="{68628B71-F93D-4D4B-BFEF-55B46A1F5A5C}" type="presParOf" srcId="{9330DC62-C225-4279-804E-CEA43AF14056}" destId="{6BE0363A-5335-45FF-8586-0FD8A3A057F4}" srcOrd="2" destOrd="0" presId="urn:microsoft.com/office/officeart/2009/3/layout/HorizontalOrganizationChart"/>
    <dgm:cxn modelId="{683117D9-F992-4CE9-AF15-316BF69A9E1F}" type="presParOf" srcId="{9330DC62-C225-4279-804E-CEA43AF14056}" destId="{F90C3364-F908-4348-9B54-4AA2C5D27C0F}" srcOrd="3" destOrd="0" presId="urn:microsoft.com/office/officeart/2009/3/layout/HorizontalOrganizationChart"/>
    <dgm:cxn modelId="{5F4FE0BE-8E04-40C4-825D-F718C584D053}" type="presParOf" srcId="{F90C3364-F908-4348-9B54-4AA2C5D27C0F}" destId="{EA535E9B-B438-4ED0-A5F6-E159928AFB41}" srcOrd="0" destOrd="0" presId="urn:microsoft.com/office/officeart/2009/3/layout/HorizontalOrganizationChart"/>
    <dgm:cxn modelId="{0F439750-9430-45BB-83A8-81C663567BD5}" type="presParOf" srcId="{EA535E9B-B438-4ED0-A5F6-E159928AFB41}" destId="{C4F3548D-74E6-4F0C-BB91-62BF7F129824}" srcOrd="0" destOrd="0" presId="urn:microsoft.com/office/officeart/2009/3/layout/HorizontalOrganizationChart"/>
    <dgm:cxn modelId="{BFDB7A99-CE0E-456D-86FE-A49F0CF02080}" type="presParOf" srcId="{EA535E9B-B438-4ED0-A5F6-E159928AFB41}" destId="{041DBE5C-B3FF-4049-A07A-76700FFA5DF3}" srcOrd="1" destOrd="0" presId="urn:microsoft.com/office/officeart/2009/3/layout/HorizontalOrganizationChart"/>
    <dgm:cxn modelId="{0093DAB8-24D7-4CDF-891A-532993C2C920}" type="presParOf" srcId="{F90C3364-F908-4348-9B54-4AA2C5D27C0F}" destId="{E9AD4A61-3AC2-4C7B-9D06-02E35F91C09D}" srcOrd="1" destOrd="0" presId="urn:microsoft.com/office/officeart/2009/3/layout/HorizontalOrganizationChart"/>
    <dgm:cxn modelId="{560C0294-5754-49E1-9F4B-5BDBB773CC14}" type="presParOf" srcId="{F90C3364-F908-4348-9B54-4AA2C5D27C0F}" destId="{484C1F08-FAE5-4233-8FB3-636B1B5B56ED}" srcOrd="2" destOrd="0" presId="urn:microsoft.com/office/officeart/2009/3/layout/HorizontalOrganizationChart"/>
    <dgm:cxn modelId="{5AFA9DD7-1CEB-4271-9D15-4AEAA74426E8}" type="presParOf" srcId="{7F07128A-1DE6-4968-9D78-67F055D32977}" destId="{F6387DE6-877F-41C2-B184-D4B68128F570}" srcOrd="2" destOrd="0" presId="urn:microsoft.com/office/officeart/2009/3/layout/HorizontalOrganizationChart"/>
    <dgm:cxn modelId="{30AE55C0-8FE0-43AB-A952-B23A47227B17}" type="presParOf" srcId="{9F980CCB-6F99-45FF-A26C-A5AC49F62593}" destId="{C1D494CE-B7B7-446A-99A9-7844FD98A29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0BC6C3-C0C0-4448-84E9-43632922739B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ABDCEE7D-D812-4800-AFFD-0273FE7F2872}">
      <dgm:prSet phldrT="[Text]"/>
      <dgm:spPr/>
      <dgm:t>
        <a:bodyPr/>
        <a:lstStyle/>
        <a:p>
          <a:r>
            <a:rPr lang="hr-HR" dirty="0" smtClean="0"/>
            <a:t>IZVIĐAJNO (EKSPLORATIVNO) ISTRAŽIVANJE</a:t>
          </a:r>
          <a:endParaRPr lang="hr-HR" dirty="0"/>
        </a:p>
      </dgm:t>
    </dgm:pt>
    <dgm:pt modelId="{5181E848-B328-43D9-9A43-48AD740F1943}" type="parTrans" cxnId="{2D2C16FE-469C-48C4-A8BB-1B16B6238ED2}">
      <dgm:prSet/>
      <dgm:spPr/>
      <dgm:t>
        <a:bodyPr/>
        <a:lstStyle/>
        <a:p>
          <a:endParaRPr lang="hr-HR"/>
        </a:p>
      </dgm:t>
    </dgm:pt>
    <dgm:pt modelId="{191E116B-DDCF-4BED-A3EA-0D1FF4D85322}" type="sibTrans" cxnId="{2D2C16FE-469C-48C4-A8BB-1B16B6238ED2}">
      <dgm:prSet/>
      <dgm:spPr/>
      <dgm:t>
        <a:bodyPr/>
        <a:lstStyle/>
        <a:p>
          <a:endParaRPr lang="hr-HR"/>
        </a:p>
      </dgm:t>
    </dgm:pt>
    <dgm:pt modelId="{089F235B-A9D2-46E9-924D-7871659CFE2A}">
      <dgm:prSet phldrT="[Text]"/>
      <dgm:spPr/>
      <dgm:t>
        <a:bodyPr/>
        <a:lstStyle/>
        <a:p>
          <a:r>
            <a:rPr lang="hr-HR" dirty="0" smtClean="0"/>
            <a:t>OPISNO (DESKRIPTIVNO) ISTRAŽIVANJE</a:t>
          </a:r>
          <a:endParaRPr lang="hr-HR" dirty="0"/>
        </a:p>
      </dgm:t>
    </dgm:pt>
    <dgm:pt modelId="{C1A0ED07-4DFC-4173-BA13-EADD2AA77C8C}" type="parTrans" cxnId="{B5E37369-6654-403F-A121-0653EC73B2AA}">
      <dgm:prSet/>
      <dgm:spPr/>
      <dgm:t>
        <a:bodyPr/>
        <a:lstStyle/>
        <a:p>
          <a:endParaRPr lang="hr-HR"/>
        </a:p>
      </dgm:t>
    </dgm:pt>
    <dgm:pt modelId="{3FF800EE-A623-4CB1-B4C2-BE0488621262}" type="sibTrans" cxnId="{B5E37369-6654-403F-A121-0653EC73B2AA}">
      <dgm:prSet/>
      <dgm:spPr/>
      <dgm:t>
        <a:bodyPr/>
        <a:lstStyle/>
        <a:p>
          <a:endParaRPr lang="hr-HR"/>
        </a:p>
      </dgm:t>
    </dgm:pt>
    <dgm:pt modelId="{594DFCF4-7DBA-43F2-A879-7937A1E2AE6C}">
      <dgm:prSet phldrT="[Text]"/>
      <dgm:spPr/>
      <dgm:t>
        <a:bodyPr/>
        <a:lstStyle/>
        <a:p>
          <a:r>
            <a:rPr lang="hr-HR" dirty="0" smtClean="0"/>
            <a:t>UZROČNO (KAUZALNO) ISTRAŽIVANJE</a:t>
          </a:r>
          <a:endParaRPr lang="hr-HR" dirty="0"/>
        </a:p>
      </dgm:t>
    </dgm:pt>
    <dgm:pt modelId="{4F9FDC52-8F45-4F66-8E61-5997FAEDA0D7}" type="parTrans" cxnId="{85C9DEA4-1B3E-4BAA-8633-AA2454DCD7F7}">
      <dgm:prSet/>
      <dgm:spPr/>
      <dgm:t>
        <a:bodyPr/>
        <a:lstStyle/>
        <a:p>
          <a:endParaRPr lang="hr-HR"/>
        </a:p>
      </dgm:t>
    </dgm:pt>
    <dgm:pt modelId="{0C7F55D8-967C-41A0-BD5D-0015A55088F5}" type="sibTrans" cxnId="{85C9DEA4-1B3E-4BAA-8633-AA2454DCD7F7}">
      <dgm:prSet/>
      <dgm:spPr/>
      <dgm:t>
        <a:bodyPr/>
        <a:lstStyle/>
        <a:p>
          <a:endParaRPr lang="hr-HR"/>
        </a:p>
      </dgm:t>
    </dgm:pt>
    <dgm:pt modelId="{C7076FCB-8277-467F-BD13-9DC1EDF2328F}">
      <dgm:prSet phldrT="[Text]"/>
      <dgm:spPr/>
      <dgm:t>
        <a:bodyPr/>
        <a:lstStyle/>
        <a:p>
          <a:r>
            <a:rPr lang="hr-HR" dirty="0" smtClean="0"/>
            <a:t>Predmet istraživanja relativno nepoznat</a:t>
          </a:r>
          <a:endParaRPr lang="hr-HR" dirty="0"/>
        </a:p>
      </dgm:t>
    </dgm:pt>
    <dgm:pt modelId="{7712B2A0-E605-457B-BB13-BC180E5F086C}" type="parTrans" cxnId="{963EEDBC-3C30-443E-BB11-DB1E787CDB54}">
      <dgm:prSet/>
      <dgm:spPr/>
      <dgm:t>
        <a:bodyPr/>
        <a:lstStyle/>
        <a:p>
          <a:endParaRPr lang="hr-HR"/>
        </a:p>
      </dgm:t>
    </dgm:pt>
    <dgm:pt modelId="{6C17C3CC-D589-4A17-8469-658160ABB434}" type="sibTrans" cxnId="{963EEDBC-3C30-443E-BB11-DB1E787CDB54}">
      <dgm:prSet/>
      <dgm:spPr/>
      <dgm:t>
        <a:bodyPr/>
        <a:lstStyle/>
        <a:p>
          <a:endParaRPr lang="hr-HR"/>
        </a:p>
      </dgm:t>
    </dgm:pt>
    <dgm:pt modelId="{DD754759-028B-4DB0-BFEE-94A1CFE3F1E8}">
      <dgm:prSet phldrT="[Text]"/>
      <dgm:spPr/>
      <dgm:t>
        <a:bodyPr/>
        <a:lstStyle/>
        <a:p>
          <a:r>
            <a:rPr lang="hr-HR" dirty="0" smtClean="0"/>
            <a:t>Istraživanje treba dati uvid u širinu problema</a:t>
          </a:r>
          <a:endParaRPr lang="hr-HR" dirty="0"/>
        </a:p>
      </dgm:t>
    </dgm:pt>
    <dgm:pt modelId="{86A80F21-5C25-4A07-9C55-E33053DD7D61}" type="parTrans" cxnId="{447BD292-D9AB-4344-8B8D-30457BED2608}">
      <dgm:prSet/>
      <dgm:spPr/>
      <dgm:t>
        <a:bodyPr/>
        <a:lstStyle/>
        <a:p>
          <a:endParaRPr lang="hr-HR"/>
        </a:p>
      </dgm:t>
    </dgm:pt>
    <dgm:pt modelId="{E76F7F0E-4F4B-44DE-B183-9EDF1453114B}" type="sibTrans" cxnId="{447BD292-D9AB-4344-8B8D-30457BED2608}">
      <dgm:prSet/>
      <dgm:spPr/>
      <dgm:t>
        <a:bodyPr/>
        <a:lstStyle/>
        <a:p>
          <a:endParaRPr lang="hr-HR"/>
        </a:p>
      </dgm:t>
    </dgm:pt>
    <dgm:pt modelId="{842F1F3E-A391-455B-A6E8-A28A3B1233BC}">
      <dgm:prSet phldrT="[Text]"/>
      <dgm:spPr/>
      <dgm:t>
        <a:bodyPr/>
        <a:lstStyle/>
        <a:p>
          <a:r>
            <a:rPr lang="hr-HR" dirty="0" smtClean="0"/>
            <a:t>Istraživanje učestalosti neke pojave</a:t>
          </a:r>
          <a:endParaRPr lang="hr-HR" dirty="0"/>
        </a:p>
      </dgm:t>
    </dgm:pt>
    <dgm:pt modelId="{5F66E601-6DC9-46BC-BC86-AFEAF958BC2B}" type="parTrans" cxnId="{93F1CB66-A67A-4463-8BAC-19AA6279D788}">
      <dgm:prSet/>
      <dgm:spPr/>
      <dgm:t>
        <a:bodyPr/>
        <a:lstStyle/>
        <a:p>
          <a:endParaRPr lang="hr-HR"/>
        </a:p>
      </dgm:t>
    </dgm:pt>
    <dgm:pt modelId="{895291B7-0006-4000-BA0F-D289B6E18B1E}" type="sibTrans" cxnId="{93F1CB66-A67A-4463-8BAC-19AA6279D788}">
      <dgm:prSet/>
      <dgm:spPr/>
      <dgm:t>
        <a:bodyPr/>
        <a:lstStyle/>
        <a:p>
          <a:endParaRPr lang="hr-HR"/>
        </a:p>
      </dgm:t>
    </dgm:pt>
    <dgm:pt modelId="{07A340F2-9172-4701-8DB6-19FC5CD29F79}">
      <dgm:prSet phldrT="[Text]"/>
      <dgm:spPr/>
      <dgm:t>
        <a:bodyPr/>
        <a:lstStyle/>
        <a:p>
          <a:r>
            <a:rPr lang="hr-HR" dirty="0" smtClean="0"/>
            <a:t>Npr. broj potrošača nekog proizvoda</a:t>
          </a:r>
          <a:endParaRPr lang="hr-HR" dirty="0"/>
        </a:p>
      </dgm:t>
    </dgm:pt>
    <dgm:pt modelId="{B22C0B2B-0FB1-4885-AFFC-261E82C69CBD}" type="parTrans" cxnId="{9C774ECE-87B4-4A3D-9E01-79C9487928F8}">
      <dgm:prSet/>
      <dgm:spPr/>
      <dgm:t>
        <a:bodyPr/>
        <a:lstStyle/>
        <a:p>
          <a:endParaRPr lang="hr-HR"/>
        </a:p>
      </dgm:t>
    </dgm:pt>
    <dgm:pt modelId="{08997FA1-DB1B-4360-8CE5-6CDAAB0F5C6E}" type="sibTrans" cxnId="{9C774ECE-87B4-4A3D-9E01-79C9487928F8}">
      <dgm:prSet/>
      <dgm:spPr/>
      <dgm:t>
        <a:bodyPr/>
        <a:lstStyle/>
        <a:p>
          <a:endParaRPr lang="hr-HR"/>
        </a:p>
      </dgm:t>
    </dgm:pt>
    <dgm:pt modelId="{984CA688-CEF8-40E8-A161-45E6EE263940}">
      <dgm:prSet phldrT="[Text]"/>
      <dgm:spPr/>
      <dgm:t>
        <a:bodyPr/>
        <a:lstStyle/>
        <a:p>
          <a:r>
            <a:rPr lang="hr-HR" dirty="0" smtClean="0"/>
            <a:t>Kada želimo dobiti objašnjenje uzroka koji su djelovali na neki događaj</a:t>
          </a:r>
          <a:endParaRPr lang="hr-HR" dirty="0"/>
        </a:p>
      </dgm:t>
    </dgm:pt>
    <dgm:pt modelId="{EAB7BE29-6195-45B7-96D3-AB6E6B54019F}" type="parTrans" cxnId="{7DFAE38E-3F27-4406-85F6-858870D1C9E4}">
      <dgm:prSet/>
      <dgm:spPr/>
      <dgm:t>
        <a:bodyPr/>
        <a:lstStyle/>
        <a:p>
          <a:endParaRPr lang="hr-HR"/>
        </a:p>
      </dgm:t>
    </dgm:pt>
    <dgm:pt modelId="{8C7C9F9E-BC44-462C-B7EA-CAB8FAEF2D70}" type="sibTrans" cxnId="{7DFAE38E-3F27-4406-85F6-858870D1C9E4}">
      <dgm:prSet/>
      <dgm:spPr/>
      <dgm:t>
        <a:bodyPr/>
        <a:lstStyle/>
        <a:p>
          <a:endParaRPr lang="hr-HR"/>
        </a:p>
      </dgm:t>
    </dgm:pt>
    <dgm:pt modelId="{9F28AD55-334A-4190-A370-19208258632D}" type="pres">
      <dgm:prSet presAssocID="{410BC6C3-C0C0-4448-84E9-43632922739B}" presName="linear" presStyleCnt="0">
        <dgm:presLayoutVars>
          <dgm:dir/>
          <dgm:animLvl val="lvl"/>
          <dgm:resizeHandles val="exact"/>
        </dgm:presLayoutVars>
      </dgm:prSet>
      <dgm:spPr/>
    </dgm:pt>
    <dgm:pt modelId="{8E05A3D9-4683-4882-88E9-1CA6D4BDC3B8}" type="pres">
      <dgm:prSet presAssocID="{ABDCEE7D-D812-4800-AFFD-0273FE7F2872}" presName="parentLin" presStyleCnt="0"/>
      <dgm:spPr/>
    </dgm:pt>
    <dgm:pt modelId="{E1B19A5F-FE22-4785-B148-483306CD10AD}" type="pres">
      <dgm:prSet presAssocID="{ABDCEE7D-D812-4800-AFFD-0273FE7F2872}" presName="parentLeftMargin" presStyleLbl="node1" presStyleIdx="0" presStyleCnt="3"/>
      <dgm:spPr/>
    </dgm:pt>
    <dgm:pt modelId="{222CB111-4832-430E-B237-FD3AF6506B8A}" type="pres">
      <dgm:prSet presAssocID="{ABDCEE7D-D812-4800-AFFD-0273FE7F28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38D360-5EFB-4679-896B-0935C8EED3B7}" type="pres">
      <dgm:prSet presAssocID="{ABDCEE7D-D812-4800-AFFD-0273FE7F2872}" presName="negativeSpace" presStyleCnt="0"/>
      <dgm:spPr/>
    </dgm:pt>
    <dgm:pt modelId="{F6847DC9-3ACF-432B-BC5E-4455998AB1C9}" type="pres">
      <dgm:prSet presAssocID="{ABDCEE7D-D812-4800-AFFD-0273FE7F2872}" presName="childText" presStyleLbl="conFgAcc1" presStyleIdx="0" presStyleCnt="3">
        <dgm:presLayoutVars>
          <dgm:bulletEnabled val="1"/>
        </dgm:presLayoutVars>
      </dgm:prSet>
      <dgm:spPr/>
    </dgm:pt>
    <dgm:pt modelId="{8D56C4A9-1FEC-47AC-9C7E-8E30C282F312}" type="pres">
      <dgm:prSet presAssocID="{191E116B-DDCF-4BED-A3EA-0D1FF4D85322}" presName="spaceBetweenRectangles" presStyleCnt="0"/>
      <dgm:spPr/>
    </dgm:pt>
    <dgm:pt modelId="{7ED830A9-46F6-4F93-B35E-0C073195BE8D}" type="pres">
      <dgm:prSet presAssocID="{089F235B-A9D2-46E9-924D-7871659CFE2A}" presName="parentLin" presStyleCnt="0"/>
      <dgm:spPr/>
    </dgm:pt>
    <dgm:pt modelId="{FA89BA2C-9EA5-4958-95A4-D715026D178F}" type="pres">
      <dgm:prSet presAssocID="{089F235B-A9D2-46E9-924D-7871659CFE2A}" presName="parentLeftMargin" presStyleLbl="node1" presStyleIdx="0" presStyleCnt="3"/>
      <dgm:spPr/>
    </dgm:pt>
    <dgm:pt modelId="{3001D4FF-29A0-437E-8BD6-5DB49489AEAE}" type="pres">
      <dgm:prSet presAssocID="{089F235B-A9D2-46E9-924D-7871659CFE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BB5074-1230-45FB-B376-F0E49B977B07}" type="pres">
      <dgm:prSet presAssocID="{089F235B-A9D2-46E9-924D-7871659CFE2A}" presName="negativeSpace" presStyleCnt="0"/>
      <dgm:spPr/>
    </dgm:pt>
    <dgm:pt modelId="{0A777E22-FFD0-4FCB-8887-1D26E824D743}" type="pres">
      <dgm:prSet presAssocID="{089F235B-A9D2-46E9-924D-7871659CFE2A}" presName="childText" presStyleLbl="conFgAcc1" presStyleIdx="1" presStyleCnt="3">
        <dgm:presLayoutVars>
          <dgm:bulletEnabled val="1"/>
        </dgm:presLayoutVars>
      </dgm:prSet>
      <dgm:spPr/>
    </dgm:pt>
    <dgm:pt modelId="{0FF6D463-FCFB-4CC0-8D3C-784074F34102}" type="pres">
      <dgm:prSet presAssocID="{3FF800EE-A623-4CB1-B4C2-BE0488621262}" presName="spaceBetweenRectangles" presStyleCnt="0"/>
      <dgm:spPr/>
    </dgm:pt>
    <dgm:pt modelId="{0F93C620-0E74-4FAC-8BD6-81EE2E81E939}" type="pres">
      <dgm:prSet presAssocID="{594DFCF4-7DBA-43F2-A879-7937A1E2AE6C}" presName="parentLin" presStyleCnt="0"/>
      <dgm:spPr/>
    </dgm:pt>
    <dgm:pt modelId="{C4C8C2BB-A856-4850-9055-EB6FBD699B96}" type="pres">
      <dgm:prSet presAssocID="{594DFCF4-7DBA-43F2-A879-7937A1E2AE6C}" presName="parentLeftMargin" presStyleLbl="node1" presStyleIdx="1" presStyleCnt="3"/>
      <dgm:spPr/>
    </dgm:pt>
    <dgm:pt modelId="{B5C5C0F7-D7DC-4404-9AF3-9E060D52D531}" type="pres">
      <dgm:prSet presAssocID="{594DFCF4-7DBA-43F2-A879-7937A1E2AE6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CD2D3DC-7016-4784-8353-461557BE03E8}" type="pres">
      <dgm:prSet presAssocID="{594DFCF4-7DBA-43F2-A879-7937A1E2AE6C}" presName="negativeSpace" presStyleCnt="0"/>
      <dgm:spPr/>
    </dgm:pt>
    <dgm:pt modelId="{015C1329-BB94-4C90-8F9E-2C40A9DB0D4C}" type="pres">
      <dgm:prSet presAssocID="{594DFCF4-7DBA-43F2-A879-7937A1E2AE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B96F6B-870E-4DF3-B6A0-A568CF341303}" type="presOf" srcId="{594DFCF4-7DBA-43F2-A879-7937A1E2AE6C}" destId="{B5C5C0F7-D7DC-4404-9AF3-9E060D52D531}" srcOrd="1" destOrd="0" presId="urn:microsoft.com/office/officeart/2005/8/layout/list1"/>
    <dgm:cxn modelId="{6E1FB7E0-DFCD-4C6B-BF26-C0C6FADEE107}" type="presOf" srcId="{594DFCF4-7DBA-43F2-A879-7937A1E2AE6C}" destId="{C4C8C2BB-A856-4850-9055-EB6FBD699B96}" srcOrd="0" destOrd="0" presId="urn:microsoft.com/office/officeart/2005/8/layout/list1"/>
    <dgm:cxn modelId="{011D60D3-9175-4F35-9F09-7501BCB9C096}" type="presOf" srcId="{089F235B-A9D2-46E9-924D-7871659CFE2A}" destId="{3001D4FF-29A0-437E-8BD6-5DB49489AEAE}" srcOrd="1" destOrd="0" presId="urn:microsoft.com/office/officeart/2005/8/layout/list1"/>
    <dgm:cxn modelId="{7DFAE38E-3F27-4406-85F6-858870D1C9E4}" srcId="{594DFCF4-7DBA-43F2-A879-7937A1E2AE6C}" destId="{984CA688-CEF8-40E8-A161-45E6EE263940}" srcOrd="0" destOrd="0" parTransId="{EAB7BE29-6195-45B7-96D3-AB6E6B54019F}" sibTransId="{8C7C9F9E-BC44-462C-B7EA-CAB8FAEF2D70}"/>
    <dgm:cxn modelId="{5F99EC9B-8862-46EC-B138-8373E249E4DF}" type="presOf" srcId="{DD754759-028B-4DB0-BFEE-94A1CFE3F1E8}" destId="{F6847DC9-3ACF-432B-BC5E-4455998AB1C9}" srcOrd="0" destOrd="1" presId="urn:microsoft.com/office/officeart/2005/8/layout/list1"/>
    <dgm:cxn modelId="{B2899A7E-BDA8-4FF4-8790-6D00E2B7A7DF}" type="presOf" srcId="{984CA688-CEF8-40E8-A161-45E6EE263940}" destId="{015C1329-BB94-4C90-8F9E-2C40A9DB0D4C}" srcOrd="0" destOrd="0" presId="urn:microsoft.com/office/officeart/2005/8/layout/list1"/>
    <dgm:cxn modelId="{24D48CDD-824C-4111-A74D-C1B9E2F7457C}" type="presOf" srcId="{089F235B-A9D2-46E9-924D-7871659CFE2A}" destId="{FA89BA2C-9EA5-4958-95A4-D715026D178F}" srcOrd="0" destOrd="0" presId="urn:microsoft.com/office/officeart/2005/8/layout/list1"/>
    <dgm:cxn modelId="{963EEDBC-3C30-443E-BB11-DB1E787CDB54}" srcId="{ABDCEE7D-D812-4800-AFFD-0273FE7F2872}" destId="{C7076FCB-8277-467F-BD13-9DC1EDF2328F}" srcOrd="0" destOrd="0" parTransId="{7712B2A0-E605-457B-BB13-BC180E5F086C}" sibTransId="{6C17C3CC-D589-4A17-8469-658160ABB434}"/>
    <dgm:cxn modelId="{4FB39F02-E406-4846-AFB2-92D0B626A78D}" type="presOf" srcId="{C7076FCB-8277-467F-BD13-9DC1EDF2328F}" destId="{F6847DC9-3ACF-432B-BC5E-4455998AB1C9}" srcOrd="0" destOrd="0" presId="urn:microsoft.com/office/officeart/2005/8/layout/list1"/>
    <dgm:cxn modelId="{2D2C16FE-469C-48C4-A8BB-1B16B6238ED2}" srcId="{410BC6C3-C0C0-4448-84E9-43632922739B}" destId="{ABDCEE7D-D812-4800-AFFD-0273FE7F2872}" srcOrd="0" destOrd="0" parTransId="{5181E848-B328-43D9-9A43-48AD740F1943}" sibTransId="{191E116B-DDCF-4BED-A3EA-0D1FF4D85322}"/>
    <dgm:cxn modelId="{B5E37369-6654-403F-A121-0653EC73B2AA}" srcId="{410BC6C3-C0C0-4448-84E9-43632922739B}" destId="{089F235B-A9D2-46E9-924D-7871659CFE2A}" srcOrd="1" destOrd="0" parTransId="{C1A0ED07-4DFC-4173-BA13-EADD2AA77C8C}" sibTransId="{3FF800EE-A623-4CB1-B4C2-BE0488621262}"/>
    <dgm:cxn modelId="{DA6BD4FF-89C1-44F9-B502-A3C55E284AC2}" type="presOf" srcId="{842F1F3E-A391-455B-A6E8-A28A3B1233BC}" destId="{0A777E22-FFD0-4FCB-8887-1D26E824D743}" srcOrd="0" destOrd="0" presId="urn:microsoft.com/office/officeart/2005/8/layout/list1"/>
    <dgm:cxn modelId="{9C774ECE-87B4-4A3D-9E01-79C9487928F8}" srcId="{089F235B-A9D2-46E9-924D-7871659CFE2A}" destId="{07A340F2-9172-4701-8DB6-19FC5CD29F79}" srcOrd="1" destOrd="0" parTransId="{B22C0B2B-0FB1-4885-AFFC-261E82C69CBD}" sibTransId="{08997FA1-DB1B-4360-8CE5-6CDAAB0F5C6E}"/>
    <dgm:cxn modelId="{058E1610-D9F2-4AF8-872E-99D8A9C50C35}" type="presOf" srcId="{ABDCEE7D-D812-4800-AFFD-0273FE7F2872}" destId="{E1B19A5F-FE22-4785-B148-483306CD10AD}" srcOrd="0" destOrd="0" presId="urn:microsoft.com/office/officeart/2005/8/layout/list1"/>
    <dgm:cxn modelId="{93F1CB66-A67A-4463-8BAC-19AA6279D788}" srcId="{089F235B-A9D2-46E9-924D-7871659CFE2A}" destId="{842F1F3E-A391-455B-A6E8-A28A3B1233BC}" srcOrd="0" destOrd="0" parTransId="{5F66E601-6DC9-46BC-BC86-AFEAF958BC2B}" sibTransId="{895291B7-0006-4000-BA0F-D289B6E18B1E}"/>
    <dgm:cxn modelId="{5DC81F67-A762-4667-A663-2B83E97906AD}" type="presOf" srcId="{ABDCEE7D-D812-4800-AFFD-0273FE7F2872}" destId="{222CB111-4832-430E-B237-FD3AF6506B8A}" srcOrd="1" destOrd="0" presId="urn:microsoft.com/office/officeart/2005/8/layout/list1"/>
    <dgm:cxn modelId="{2F41267B-8442-4405-A61A-1C66B3B0C6EB}" type="presOf" srcId="{07A340F2-9172-4701-8DB6-19FC5CD29F79}" destId="{0A777E22-FFD0-4FCB-8887-1D26E824D743}" srcOrd="0" destOrd="1" presId="urn:microsoft.com/office/officeart/2005/8/layout/list1"/>
    <dgm:cxn modelId="{5CEE0E0E-B7B5-4BA1-AEEC-38B86D065D53}" type="presOf" srcId="{410BC6C3-C0C0-4448-84E9-43632922739B}" destId="{9F28AD55-334A-4190-A370-19208258632D}" srcOrd="0" destOrd="0" presId="urn:microsoft.com/office/officeart/2005/8/layout/list1"/>
    <dgm:cxn modelId="{85C9DEA4-1B3E-4BAA-8633-AA2454DCD7F7}" srcId="{410BC6C3-C0C0-4448-84E9-43632922739B}" destId="{594DFCF4-7DBA-43F2-A879-7937A1E2AE6C}" srcOrd="2" destOrd="0" parTransId="{4F9FDC52-8F45-4F66-8E61-5997FAEDA0D7}" sibTransId="{0C7F55D8-967C-41A0-BD5D-0015A55088F5}"/>
    <dgm:cxn modelId="{447BD292-D9AB-4344-8B8D-30457BED2608}" srcId="{ABDCEE7D-D812-4800-AFFD-0273FE7F2872}" destId="{DD754759-028B-4DB0-BFEE-94A1CFE3F1E8}" srcOrd="1" destOrd="0" parTransId="{86A80F21-5C25-4A07-9C55-E33053DD7D61}" sibTransId="{E76F7F0E-4F4B-44DE-B183-9EDF1453114B}"/>
    <dgm:cxn modelId="{4F3EC9E5-876B-4FAB-BA6C-FFE7955640D5}" type="presParOf" srcId="{9F28AD55-334A-4190-A370-19208258632D}" destId="{8E05A3D9-4683-4882-88E9-1CA6D4BDC3B8}" srcOrd="0" destOrd="0" presId="urn:microsoft.com/office/officeart/2005/8/layout/list1"/>
    <dgm:cxn modelId="{2045B3EB-45E0-434C-B98F-100F320E8A38}" type="presParOf" srcId="{8E05A3D9-4683-4882-88E9-1CA6D4BDC3B8}" destId="{E1B19A5F-FE22-4785-B148-483306CD10AD}" srcOrd="0" destOrd="0" presId="urn:microsoft.com/office/officeart/2005/8/layout/list1"/>
    <dgm:cxn modelId="{B57790E3-B3F6-437D-96EB-1AFC1B843AF3}" type="presParOf" srcId="{8E05A3D9-4683-4882-88E9-1CA6D4BDC3B8}" destId="{222CB111-4832-430E-B237-FD3AF6506B8A}" srcOrd="1" destOrd="0" presId="urn:microsoft.com/office/officeart/2005/8/layout/list1"/>
    <dgm:cxn modelId="{F39CB2DB-9C13-47B5-BA77-7E2048F16B98}" type="presParOf" srcId="{9F28AD55-334A-4190-A370-19208258632D}" destId="{3738D360-5EFB-4679-896B-0935C8EED3B7}" srcOrd="1" destOrd="0" presId="urn:microsoft.com/office/officeart/2005/8/layout/list1"/>
    <dgm:cxn modelId="{83B6E63C-A855-4432-9DB7-A38014E968F0}" type="presParOf" srcId="{9F28AD55-334A-4190-A370-19208258632D}" destId="{F6847DC9-3ACF-432B-BC5E-4455998AB1C9}" srcOrd="2" destOrd="0" presId="urn:microsoft.com/office/officeart/2005/8/layout/list1"/>
    <dgm:cxn modelId="{F218E6D3-1520-454D-AABB-A01B3D1CC4DC}" type="presParOf" srcId="{9F28AD55-334A-4190-A370-19208258632D}" destId="{8D56C4A9-1FEC-47AC-9C7E-8E30C282F312}" srcOrd="3" destOrd="0" presId="urn:microsoft.com/office/officeart/2005/8/layout/list1"/>
    <dgm:cxn modelId="{DE2105D8-7FDD-4E04-8851-243475D121FF}" type="presParOf" srcId="{9F28AD55-334A-4190-A370-19208258632D}" destId="{7ED830A9-46F6-4F93-B35E-0C073195BE8D}" srcOrd="4" destOrd="0" presId="urn:microsoft.com/office/officeart/2005/8/layout/list1"/>
    <dgm:cxn modelId="{FE9E5AA0-6F5D-451E-B1EF-119AC3FF8585}" type="presParOf" srcId="{7ED830A9-46F6-4F93-B35E-0C073195BE8D}" destId="{FA89BA2C-9EA5-4958-95A4-D715026D178F}" srcOrd="0" destOrd="0" presId="urn:microsoft.com/office/officeart/2005/8/layout/list1"/>
    <dgm:cxn modelId="{4B0387AC-4334-410D-B372-CA5978C2F073}" type="presParOf" srcId="{7ED830A9-46F6-4F93-B35E-0C073195BE8D}" destId="{3001D4FF-29A0-437E-8BD6-5DB49489AEAE}" srcOrd="1" destOrd="0" presId="urn:microsoft.com/office/officeart/2005/8/layout/list1"/>
    <dgm:cxn modelId="{C792DA69-8D16-468D-BFC7-C2420E7F8627}" type="presParOf" srcId="{9F28AD55-334A-4190-A370-19208258632D}" destId="{DDBB5074-1230-45FB-B376-F0E49B977B07}" srcOrd="5" destOrd="0" presId="urn:microsoft.com/office/officeart/2005/8/layout/list1"/>
    <dgm:cxn modelId="{636D2818-A102-472B-BE20-CE840BD0A521}" type="presParOf" srcId="{9F28AD55-334A-4190-A370-19208258632D}" destId="{0A777E22-FFD0-4FCB-8887-1D26E824D743}" srcOrd="6" destOrd="0" presId="urn:microsoft.com/office/officeart/2005/8/layout/list1"/>
    <dgm:cxn modelId="{F3A881A2-4C80-41A2-9B7F-9F1ECECF2071}" type="presParOf" srcId="{9F28AD55-334A-4190-A370-19208258632D}" destId="{0FF6D463-FCFB-4CC0-8D3C-784074F34102}" srcOrd="7" destOrd="0" presId="urn:microsoft.com/office/officeart/2005/8/layout/list1"/>
    <dgm:cxn modelId="{33160F6B-0F40-40BB-B649-843ED6988C7B}" type="presParOf" srcId="{9F28AD55-334A-4190-A370-19208258632D}" destId="{0F93C620-0E74-4FAC-8BD6-81EE2E81E939}" srcOrd="8" destOrd="0" presId="urn:microsoft.com/office/officeart/2005/8/layout/list1"/>
    <dgm:cxn modelId="{CD89528D-58FE-4595-B380-2CE0AFC38EC3}" type="presParOf" srcId="{0F93C620-0E74-4FAC-8BD6-81EE2E81E939}" destId="{C4C8C2BB-A856-4850-9055-EB6FBD699B96}" srcOrd="0" destOrd="0" presId="urn:microsoft.com/office/officeart/2005/8/layout/list1"/>
    <dgm:cxn modelId="{634FB50A-4AFF-4652-BA81-6527B1714D6D}" type="presParOf" srcId="{0F93C620-0E74-4FAC-8BD6-81EE2E81E939}" destId="{B5C5C0F7-D7DC-4404-9AF3-9E060D52D531}" srcOrd="1" destOrd="0" presId="urn:microsoft.com/office/officeart/2005/8/layout/list1"/>
    <dgm:cxn modelId="{0E9FA55F-C693-4A8D-A8BE-CCE0936D091F}" type="presParOf" srcId="{9F28AD55-334A-4190-A370-19208258632D}" destId="{4CD2D3DC-7016-4784-8353-461557BE03E8}" srcOrd="9" destOrd="0" presId="urn:microsoft.com/office/officeart/2005/8/layout/list1"/>
    <dgm:cxn modelId="{BD51A9BB-384B-4405-8BA4-788A63F79AAF}" type="presParOf" srcId="{9F28AD55-334A-4190-A370-19208258632D}" destId="{015C1329-BB94-4C90-8F9E-2C40A9DB0D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B4B7D3-A266-4571-BDBF-4835C12EBF2E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644C6262-CF5A-44D8-9A3D-7C20892C8C6A}">
      <dgm:prSet phldrT="[Text]"/>
      <dgm:spPr/>
      <dgm:t>
        <a:bodyPr/>
        <a:lstStyle/>
        <a:p>
          <a:r>
            <a:rPr lang="hr-HR" dirty="0" smtClean="0"/>
            <a:t>KVANTITATIVNO ISTRAŽIVANJE </a:t>
          </a:r>
          <a:endParaRPr lang="hr-HR" dirty="0"/>
        </a:p>
      </dgm:t>
    </dgm:pt>
    <dgm:pt modelId="{1D2115F5-7C4E-4EB0-B135-59C95EF1E47C}" type="parTrans" cxnId="{49EBA128-1B33-43EC-AAE3-07D432070362}">
      <dgm:prSet/>
      <dgm:spPr/>
      <dgm:t>
        <a:bodyPr/>
        <a:lstStyle/>
        <a:p>
          <a:endParaRPr lang="hr-HR"/>
        </a:p>
      </dgm:t>
    </dgm:pt>
    <dgm:pt modelId="{EE55E74D-4B23-4AF4-AD1E-FF9676A0476F}" type="sibTrans" cxnId="{49EBA128-1B33-43EC-AAE3-07D432070362}">
      <dgm:prSet/>
      <dgm:spPr/>
      <dgm:t>
        <a:bodyPr/>
        <a:lstStyle/>
        <a:p>
          <a:endParaRPr lang="hr-HR"/>
        </a:p>
      </dgm:t>
    </dgm:pt>
    <dgm:pt modelId="{A0E2A8A0-1AE5-4F0F-9C81-ABFE44921478}">
      <dgm:prSet phldrT="[Text]"/>
      <dgm:spPr/>
      <dgm:t>
        <a:bodyPr/>
        <a:lstStyle/>
        <a:p>
          <a:r>
            <a:rPr lang="hr-HR" dirty="0" smtClean="0"/>
            <a:t>KVALITATIVNO ISTRAŽIVANJE  </a:t>
          </a:r>
          <a:endParaRPr lang="hr-HR" dirty="0"/>
        </a:p>
      </dgm:t>
    </dgm:pt>
    <dgm:pt modelId="{68E85DCA-01EF-40FC-8209-204578356C15}" type="parTrans" cxnId="{15AF7009-ACA6-447E-8475-F14BD19B736F}">
      <dgm:prSet/>
      <dgm:spPr/>
      <dgm:t>
        <a:bodyPr/>
        <a:lstStyle/>
        <a:p>
          <a:endParaRPr lang="hr-HR"/>
        </a:p>
      </dgm:t>
    </dgm:pt>
    <dgm:pt modelId="{9A8D7496-20E9-49AF-A7AD-BD86B73D83CD}" type="sibTrans" cxnId="{15AF7009-ACA6-447E-8475-F14BD19B736F}">
      <dgm:prSet/>
      <dgm:spPr/>
      <dgm:t>
        <a:bodyPr/>
        <a:lstStyle/>
        <a:p>
          <a:endParaRPr lang="hr-HR"/>
        </a:p>
      </dgm:t>
    </dgm:pt>
    <dgm:pt modelId="{869C7CDF-871D-470D-9C1D-85C4B4EC08C7}">
      <dgm:prSet phldrT="[Text]"/>
      <dgm:spPr/>
      <dgm:t>
        <a:bodyPr/>
        <a:lstStyle/>
        <a:p>
          <a:r>
            <a:rPr lang="hr-HR" dirty="0" smtClean="0"/>
            <a:t>Vrsta istraživanja čiji se podaci mogu izraziti brojčano</a:t>
          </a:r>
          <a:endParaRPr lang="hr-HR" dirty="0"/>
        </a:p>
      </dgm:t>
    </dgm:pt>
    <dgm:pt modelId="{30F50163-EF1C-4DF2-AC02-AC1B9F155B73}" type="parTrans" cxnId="{C7252A61-0115-4819-9386-21BF7E1F0A8C}">
      <dgm:prSet/>
      <dgm:spPr/>
    </dgm:pt>
    <dgm:pt modelId="{CD9B180E-FD32-45DC-AD28-90C9ABEFA7BC}" type="sibTrans" cxnId="{C7252A61-0115-4819-9386-21BF7E1F0A8C}">
      <dgm:prSet/>
      <dgm:spPr/>
    </dgm:pt>
    <dgm:pt modelId="{CC79476C-A81B-48A5-B9C7-784A63CD888E}">
      <dgm:prSet phldrT="[Text]"/>
      <dgm:spPr/>
      <dgm:t>
        <a:bodyPr/>
        <a:lstStyle/>
        <a:p>
          <a:r>
            <a:rPr lang="hr-HR" dirty="0" smtClean="0"/>
            <a:t>Npr. broj posjetitelja nekog trgovačkog centra</a:t>
          </a:r>
          <a:endParaRPr lang="hr-HR" dirty="0"/>
        </a:p>
      </dgm:t>
    </dgm:pt>
    <dgm:pt modelId="{A7AA5F26-44E6-4104-9AA9-7E1773EB01AC}" type="parTrans" cxnId="{F6438581-89B0-4740-A550-8D0775F420B7}">
      <dgm:prSet/>
      <dgm:spPr/>
    </dgm:pt>
    <dgm:pt modelId="{B1557ECC-D414-47B9-AAD9-E24D80B6D15D}" type="sibTrans" cxnId="{F6438581-89B0-4740-A550-8D0775F420B7}">
      <dgm:prSet/>
      <dgm:spPr/>
    </dgm:pt>
    <dgm:pt modelId="{4EAAA92D-6B75-4A28-8FCC-CA1E2D263243}">
      <dgm:prSet phldrT="[Text]"/>
      <dgm:spPr/>
      <dgm:t>
        <a:bodyPr/>
        <a:lstStyle/>
        <a:p>
          <a:r>
            <a:rPr lang="hr-HR" dirty="0" smtClean="0"/>
            <a:t>Vrsta istraživanja čiji se podaci ne mogu iskazati brojčano nego opisno</a:t>
          </a:r>
          <a:endParaRPr lang="hr-HR" dirty="0"/>
        </a:p>
      </dgm:t>
    </dgm:pt>
    <dgm:pt modelId="{B7804F60-794E-4C72-A2F6-38E071DFAE81}" type="parTrans" cxnId="{1486A4EE-8147-474B-BAD7-98CFFA8C9AC6}">
      <dgm:prSet/>
      <dgm:spPr/>
    </dgm:pt>
    <dgm:pt modelId="{8775C959-4710-4DFF-8CA8-CB5AE4E1A7FE}" type="sibTrans" cxnId="{1486A4EE-8147-474B-BAD7-98CFFA8C9AC6}">
      <dgm:prSet/>
      <dgm:spPr/>
    </dgm:pt>
    <dgm:pt modelId="{E5819041-ABAC-44E2-B5E7-33AE7235067F}">
      <dgm:prSet phldrT="[Text]"/>
      <dgm:spPr/>
      <dgm:t>
        <a:bodyPr/>
        <a:lstStyle/>
        <a:p>
          <a:r>
            <a:rPr lang="hr-HR" dirty="0" smtClean="0"/>
            <a:t>Npr. opisivanje zadovoljstva potrošača nekim proizvodom</a:t>
          </a:r>
          <a:endParaRPr lang="hr-HR" dirty="0"/>
        </a:p>
      </dgm:t>
    </dgm:pt>
    <dgm:pt modelId="{7A6141F3-E388-43E4-A38A-B8CC8A87AB1D}" type="parTrans" cxnId="{E3750AF9-90C7-4A41-843A-4AEAE46FD308}">
      <dgm:prSet/>
      <dgm:spPr/>
    </dgm:pt>
    <dgm:pt modelId="{AA4C7641-B94D-4818-B7E0-8929A398005F}" type="sibTrans" cxnId="{E3750AF9-90C7-4A41-843A-4AEAE46FD308}">
      <dgm:prSet/>
      <dgm:spPr/>
    </dgm:pt>
    <dgm:pt modelId="{F59062B2-74A9-4313-851A-4F2732555B14}" type="pres">
      <dgm:prSet presAssocID="{3DB4B7D3-A266-4571-BDBF-4835C12EBF2E}" presName="linear" presStyleCnt="0">
        <dgm:presLayoutVars>
          <dgm:dir/>
          <dgm:animLvl val="lvl"/>
          <dgm:resizeHandles val="exact"/>
        </dgm:presLayoutVars>
      </dgm:prSet>
      <dgm:spPr/>
    </dgm:pt>
    <dgm:pt modelId="{A45A8937-69A5-4F2D-BCF6-670735C645C2}" type="pres">
      <dgm:prSet presAssocID="{644C6262-CF5A-44D8-9A3D-7C20892C8C6A}" presName="parentLin" presStyleCnt="0"/>
      <dgm:spPr/>
    </dgm:pt>
    <dgm:pt modelId="{679705D1-865C-4418-90C9-314ED4A332A7}" type="pres">
      <dgm:prSet presAssocID="{644C6262-CF5A-44D8-9A3D-7C20892C8C6A}" presName="parentLeftMargin" presStyleLbl="node1" presStyleIdx="0" presStyleCnt="2"/>
      <dgm:spPr/>
    </dgm:pt>
    <dgm:pt modelId="{AA22126C-F8E5-4807-A105-E76DFDD7BD0F}" type="pres">
      <dgm:prSet presAssocID="{644C6262-CF5A-44D8-9A3D-7C20892C8C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DB4D7C-03CE-4C71-BC44-DFD48C6D57F7}" type="pres">
      <dgm:prSet presAssocID="{644C6262-CF5A-44D8-9A3D-7C20892C8C6A}" presName="negativeSpace" presStyleCnt="0"/>
      <dgm:spPr/>
    </dgm:pt>
    <dgm:pt modelId="{B192B129-0169-4A2A-9D51-761ADF4B6632}" type="pres">
      <dgm:prSet presAssocID="{644C6262-CF5A-44D8-9A3D-7C20892C8C6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2FD540-9956-47AF-96AE-92EC62D3AF55}" type="pres">
      <dgm:prSet presAssocID="{EE55E74D-4B23-4AF4-AD1E-FF9676A0476F}" presName="spaceBetweenRectangles" presStyleCnt="0"/>
      <dgm:spPr/>
    </dgm:pt>
    <dgm:pt modelId="{A7DA430B-BC8B-4482-8816-F796DE60F47F}" type="pres">
      <dgm:prSet presAssocID="{A0E2A8A0-1AE5-4F0F-9C81-ABFE44921478}" presName="parentLin" presStyleCnt="0"/>
      <dgm:spPr/>
    </dgm:pt>
    <dgm:pt modelId="{8C2CA349-2550-4868-B08B-A2C62AE9B5D5}" type="pres">
      <dgm:prSet presAssocID="{A0E2A8A0-1AE5-4F0F-9C81-ABFE44921478}" presName="parentLeftMargin" presStyleLbl="node1" presStyleIdx="0" presStyleCnt="2"/>
      <dgm:spPr/>
    </dgm:pt>
    <dgm:pt modelId="{9DB1E2F8-2C99-446B-B3F4-322FD7F83A23}" type="pres">
      <dgm:prSet presAssocID="{A0E2A8A0-1AE5-4F0F-9C81-ABFE4492147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B031164-8FE6-443A-8F60-46FB023F2074}" type="pres">
      <dgm:prSet presAssocID="{A0E2A8A0-1AE5-4F0F-9C81-ABFE44921478}" presName="negativeSpace" presStyleCnt="0"/>
      <dgm:spPr/>
    </dgm:pt>
    <dgm:pt modelId="{18109072-860A-4053-8D65-45B863B2C1D2}" type="pres">
      <dgm:prSet presAssocID="{A0E2A8A0-1AE5-4F0F-9C81-ABFE4492147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3075142-1839-4BFD-BBCC-514E395F30DF}" type="presOf" srcId="{3DB4B7D3-A266-4571-BDBF-4835C12EBF2E}" destId="{F59062B2-74A9-4313-851A-4F2732555B14}" srcOrd="0" destOrd="0" presId="urn:microsoft.com/office/officeart/2005/8/layout/list1"/>
    <dgm:cxn modelId="{E6EC3E7C-42B8-487A-A370-4E243F030424}" type="presOf" srcId="{644C6262-CF5A-44D8-9A3D-7C20892C8C6A}" destId="{AA22126C-F8E5-4807-A105-E76DFDD7BD0F}" srcOrd="1" destOrd="0" presId="urn:microsoft.com/office/officeart/2005/8/layout/list1"/>
    <dgm:cxn modelId="{F6438581-89B0-4740-A550-8D0775F420B7}" srcId="{644C6262-CF5A-44D8-9A3D-7C20892C8C6A}" destId="{CC79476C-A81B-48A5-B9C7-784A63CD888E}" srcOrd="1" destOrd="0" parTransId="{A7AA5F26-44E6-4104-9AA9-7E1773EB01AC}" sibTransId="{B1557ECC-D414-47B9-AAD9-E24D80B6D15D}"/>
    <dgm:cxn modelId="{040D41FD-C780-49EA-975B-00CC018DA7E9}" type="presOf" srcId="{E5819041-ABAC-44E2-B5E7-33AE7235067F}" destId="{18109072-860A-4053-8D65-45B863B2C1D2}" srcOrd="0" destOrd="1" presId="urn:microsoft.com/office/officeart/2005/8/layout/list1"/>
    <dgm:cxn modelId="{15AF7009-ACA6-447E-8475-F14BD19B736F}" srcId="{3DB4B7D3-A266-4571-BDBF-4835C12EBF2E}" destId="{A0E2A8A0-1AE5-4F0F-9C81-ABFE44921478}" srcOrd="1" destOrd="0" parTransId="{68E85DCA-01EF-40FC-8209-204578356C15}" sibTransId="{9A8D7496-20E9-49AF-A7AD-BD86B73D83CD}"/>
    <dgm:cxn modelId="{049CA68F-22CB-4065-B292-CB57F742F82E}" type="presOf" srcId="{A0E2A8A0-1AE5-4F0F-9C81-ABFE44921478}" destId="{9DB1E2F8-2C99-446B-B3F4-322FD7F83A23}" srcOrd="1" destOrd="0" presId="urn:microsoft.com/office/officeart/2005/8/layout/list1"/>
    <dgm:cxn modelId="{C1BB46E2-13F7-49C2-9542-6F42AB668837}" type="presOf" srcId="{869C7CDF-871D-470D-9C1D-85C4B4EC08C7}" destId="{B192B129-0169-4A2A-9D51-761ADF4B6632}" srcOrd="0" destOrd="0" presId="urn:microsoft.com/office/officeart/2005/8/layout/list1"/>
    <dgm:cxn modelId="{BEDF00B1-EDB0-4A62-8E9D-FBBB50D0173B}" type="presOf" srcId="{A0E2A8A0-1AE5-4F0F-9C81-ABFE44921478}" destId="{8C2CA349-2550-4868-B08B-A2C62AE9B5D5}" srcOrd="0" destOrd="0" presId="urn:microsoft.com/office/officeart/2005/8/layout/list1"/>
    <dgm:cxn modelId="{1486A4EE-8147-474B-BAD7-98CFFA8C9AC6}" srcId="{A0E2A8A0-1AE5-4F0F-9C81-ABFE44921478}" destId="{4EAAA92D-6B75-4A28-8FCC-CA1E2D263243}" srcOrd="0" destOrd="0" parTransId="{B7804F60-794E-4C72-A2F6-38E071DFAE81}" sibTransId="{8775C959-4710-4DFF-8CA8-CB5AE4E1A7FE}"/>
    <dgm:cxn modelId="{C7252A61-0115-4819-9386-21BF7E1F0A8C}" srcId="{644C6262-CF5A-44D8-9A3D-7C20892C8C6A}" destId="{869C7CDF-871D-470D-9C1D-85C4B4EC08C7}" srcOrd="0" destOrd="0" parTransId="{30F50163-EF1C-4DF2-AC02-AC1B9F155B73}" sibTransId="{CD9B180E-FD32-45DC-AD28-90C9ABEFA7BC}"/>
    <dgm:cxn modelId="{49EBA128-1B33-43EC-AAE3-07D432070362}" srcId="{3DB4B7D3-A266-4571-BDBF-4835C12EBF2E}" destId="{644C6262-CF5A-44D8-9A3D-7C20892C8C6A}" srcOrd="0" destOrd="0" parTransId="{1D2115F5-7C4E-4EB0-B135-59C95EF1E47C}" sibTransId="{EE55E74D-4B23-4AF4-AD1E-FF9676A0476F}"/>
    <dgm:cxn modelId="{705781ED-6D70-4565-B3AA-DC3F3E466A21}" type="presOf" srcId="{4EAAA92D-6B75-4A28-8FCC-CA1E2D263243}" destId="{18109072-860A-4053-8D65-45B863B2C1D2}" srcOrd="0" destOrd="0" presId="urn:microsoft.com/office/officeart/2005/8/layout/list1"/>
    <dgm:cxn modelId="{B29CCFD8-7109-40F4-BF3A-63EBC228AEB7}" type="presOf" srcId="{644C6262-CF5A-44D8-9A3D-7C20892C8C6A}" destId="{679705D1-865C-4418-90C9-314ED4A332A7}" srcOrd="0" destOrd="0" presId="urn:microsoft.com/office/officeart/2005/8/layout/list1"/>
    <dgm:cxn modelId="{6BBB5CC9-7EF0-4CEA-A6BB-59D1529502C4}" type="presOf" srcId="{CC79476C-A81B-48A5-B9C7-784A63CD888E}" destId="{B192B129-0169-4A2A-9D51-761ADF4B6632}" srcOrd="0" destOrd="1" presId="urn:microsoft.com/office/officeart/2005/8/layout/list1"/>
    <dgm:cxn modelId="{E3750AF9-90C7-4A41-843A-4AEAE46FD308}" srcId="{A0E2A8A0-1AE5-4F0F-9C81-ABFE44921478}" destId="{E5819041-ABAC-44E2-B5E7-33AE7235067F}" srcOrd="1" destOrd="0" parTransId="{7A6141F3-E388-43E4-A38A-B8CC8A87AB1D}" sibTransId="{AA4C7641-B94D-4818-B7E0-8929A398005F}"/>
    <dgm:cxn modelId="{814226ED-6AE3-4F17-A9C9-5E221CE7DFC2}" type="presParOf" srcId="{F59062B2-74A9-4313-851A-4F2732555B14}" destId="{A45A8937-69A5-4F2D-BCF6-670735C645C2}" srcOrd="0" destOrd="0" presId="urn:microsoft.com/office/officeart/2005/8/layout/list1"/>
    <dgm:cxn modelId="{F1623103-1FA9-4D52-ABF1-40A74F1AEC67}" type="presParOf" srcId="{A45A8937-69A5-4F2D-BCF6-670735C645C2}" destId="{679705D1-865C-4418-90C9-314ED4A332A7}" srcOrd="0" destOrd="0" presId="urn:microsoft.com/office/officeart/2005/8/layout/list1"/>
    <dgm:cxn modelId="{C287D1F1-973C-4122-B18E-5077AEF78D63}" type="presParOf" srcId="{A45A8937-69A5-4F2D-BCF6-670735C645C2}" destId="{AA22126C-F8E5-4807-A105-E76DFDD7BD0F}" srcOrd="1" destOrd="0" presId="urn:microsoft.com/office/officeart/2005/8/layout/list1"/>
    <dgm:cxn modelId="{54901EA9-AC4C-49E9-A32E-751DB089F13E}" type="presParOf" srcId="{F59062B2-74A9-4313-851A-4F2732555B14}" destId="{C9DB4D7C-03CE-4C71-BC44-DFD48C6D57F7}" srcOrd="1" destOrd="0" presId="urn:microsoft.com/office/officeart/2005/8/layout/list1"/>
    <dgm:cxn modelId="{006E0254-1D84-41EF-A228-1DE2F91AC64E}" type="presParOf" srcId="{F59062B2-74A9-4313-851A-4F2732555B14}" destId="{B192B129-0169-4A2A-9D51-761ADF4B6632}" srcOrd="2" destOrd="0" presId="urn:microsoft.com/office/officeart/2005/8/layout/list1"/>
    <dgm:cxn modelId="{8EC04B27-00C7-4113-A90D-81E90F765A33}" type="presParOf" srcId="{F59062B2-74A9-4313-851A-4F2732555B14}" destId="{E12FD540-9956-47AF-96AE-92EC62D3AF55}" srcOrd="3" destOrd="0" presId="urn:microsoft.com/office/officeart/2005/8/layout/list1"/>
    <dgm:cxn modelId="{790C3408-E7ED-4244-8FF0-0B397DDDAC49}" type="presParOf" srcId="{F59062B2-74A9-4313-851A-4F2732555B14}" destId="{A7DA430B-BC8B-4482-8816-F796DE60F47F}" srcOrd="4" destOrd="0" presId="urn:microsoft.com/office/officeart/2005/8/layout/list1"/>
    <dgm:cxn modelId="{3FA20D9D-4F8E-4287-8BE1-31848EFFC6CE}" type="presParOf" srcId="{A7DA430B-BC8B-4482-8816-F796DE60F47F}" destId="{8C2CA349-2550-4868-B08B-A2C62AE9B5D5}" srcOrd="0" destOrd="0" presId="urn:microsoft.com/office/officeart/2005/8/layout/list1"/>
    <dgm:cxn modelId="{482455F7-710C-44FB-8491-A69D5C716926}" type="presParOf" srcId="{A7DA430B-BC8B-4482-8816-F796DE60F47F}" destId="{9DB1E2F8-2C99-446B-B3F4-322FD7F83A23}" srcOrd="1" destOrd="0" presId="urn:microsoft.com/office/officeart/2005/8/layout/list1"/>
    <dgm:cxn modelId="{009AE252-F5C6-4C19-925B-BBC0D370AEF5}" type="presParOf" srcId="{F59062B2-74A9-4313-851A-4F2732555B14}" destId="{9B031164-8FE6-443A-8F60-46FB023F2074}" srcOrd="5" destOrd="0" presId="urn:microsoft.com/office/officeart/2005/8/layout/list1"/>
    <dgm:cxn modelId="{C4BDFFA9-5721-48D9-9342-A9525A97CD97}" type="presParOf" srcId="{F59062B2-74A9-4313-851A-4F2732555B14}" destId="{18109072-860A-4053-8D65-45B863B2C1D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618EA4-6708-44AA-A1DF-04A00CA4F520}" type="doc">
      <dgm:prSet loTypeId="urn:microsoft.com/office/officeart/2005/8/layout/h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C016743C-2388-49C8-BA3B-EA02180C050C}">
      <dgm:prSet phldrT="[Text]"/>
      <dgm:spPr/>
      <dgm:t>
        <a:bodyPr/>
        <a:lstStyle/>
        <a:p>
          <a:r>
            <a:rPr lang="hr-HR" dirty="0" smtClean="0"/>
            <a:t>SUSTAV ZA PRIKUPLJANJE PODATAKA </a:t>
          </a:r>
          <a:endParaRPr lang="hr-HR" dirty="0"/>
        </a:p>
      </dgm:t>
    </dgm:pt>
    <dgm:pt modelId="{7D361911-13A4-4F32-970F-1B47E777E205}" type="parTrans" cxnId="{E9FBE199-52F0-43BC-8121-2BE1DEB17EB7}">
      <dgm:prSet/>
      <dgm:spPr/>
      <dgm:t>
        <a:bodyPr/>
        <a:lstStyle/>
        <a:p>
          <a:endParaRPr lang="hr-HR"/>
        </a:p>
      </dgm:t>
    </dgm:pt>
    <dgm:pt modelId="{8805BD74-0983-4A5A-BB3E-63EC744FF0E4}" type="sibTrans" cxnId="{E9FBE199-52F0-43BC-8121-2BE1DEB17EB7}">
      <dgm:prSet/>
      <dgm:spPr/>
      <dgm:t>
        <a:bodyPr/>
        <a:lstStyle/>
        <a:p>
          <a:endParaRPr lang="hr-HR"/>
        </a:p>
      </dgm:t>
    </dgm:pt>
    <dgm:pt modelId="{7F5486B8-6583-416A-B68E-C9DD622A57CC}">
      <dgm:prSet/>
      <dgm:spPr/>
      <dgm:t>
        <a:bodyPr/>
        <a:lstStyle/>
        <a:p>
          <a:r>
            <a:rPr lang="hr-HR" dirty="0" smtClean="0"/>
            <a:t>Prikuplja i obrađuje podatke </a:t>
          </a:r>
          <a:endParaRPr lang="hr-HR" dirty="0"/>
        </a:p>
      </dgm:t>
    </dgm:pt>
    <dgm:pt modelId="{D0ECDBA2-F5A8-4AC8-A9A6-654EC0772377}" type="parTrans" cxnId="{158CE501-5938-43DD-996F-E1542E5C1E34}">
      <dgm:prSet/>
      <dgm:spPr/>
      <dgm:t>
        <a:bodyPr/>
        <a:lstStyle/>
        <a:p>
          <a:endParaRPr lang="hr-HR"/>
        </a:p>
      </dgm:t>
    </dgm:pt>
    <dgm:pt modelId="{C4DD7825-2EED-4092-B20B-84E0A7913C4E}" type="sibTrans" cxnId="{158CE501-5938-43DD-996F-E1542E5C1E34}">
      <dgm:prSet/>
      <dgm:spPr/>
      <dgm:t>
        <a:bodyPr/>
        <a:lstStyle/>
        <a:p>
          <a:endParaRPr lang="hr-HR"/>
        </a:p>
      </dgm:t>
    </dgm:pt>
    <dgm:pt modelId="{E000E2F2-F1B4-4D3B-A602-243E4F771A5C}">
      <dgm:prSet/>
      <dgm:spPr/>
      <dgm:t>
        <a:bodyPr/>
        <a:lstStyle/>
        <a:p>
          <a:r>
            <a:rPr lang="it-IT" dirty="0" smtClean="0"/>
            <a:t>Podaci se mogu prikupljati kontinuirano ili povremeno </a:t>
          </a:r>
          <a:endParaRPr lang="hr-HR" dirty="0"/>
        </a:p>
      </dgm:t>
    </dgm:pt>
    <dgm:pt modelId="{7F82BD98-3692-404F-AEEA-ED0D30BC8096}" type="parTrans" cxnId="{69741AFA-C0F5-47FD-85F5-E47B0C9D1368}">
      <dgm:prSet/>
      <dgm:spPr/>
      <dgm:t>
        <a:bodyPr/>
        <a:lstStyle/>
        <a:p>
          <a:endParaRPr lang="hr-HR"/>
        </a:p>
      </dgm:t>
    </dgm:pt>
    <dgm:pt modelId="{F31EA2FA-6356-4689-8F45-2A68076F142D}" type="sibTrans" cxnId="{69741AFA-C0F5-47FD-85F5-E47B0C9D1368}">
      <dgm:prSet/>
      <dgm:spPr/>
      <dgm:t>
        <a:bodyPr/>
        <a:lstStyle/>
        <a:p>
          <a:endParaRPr lang="hr-HR"/>
        </a:p>
      </dgm:t>
    </dgm:pt>
    <dgm:pt modelId="{E76077C5-4E46-49D5-B6F7-9E25D7D9F452}">
      <dgm:prSet/>
      <dgm:spPr/>
      <dgm:t>
        <a:bodyPr/>
        <a:lstStyle/>
        <a:p>
          <a:r>
            <a:rPr lang="hr-HR" dirty="0" smtClean="0"/>
            <a:t>Kontinuirano se prikupljaju podaci o konkurenciji, tržišnim kretanjima i o samoj tvrtki</a:t>
          </a:r>
          <a:endParaRPr lang="hr-HR" dirty="0"/>
        </a:p>
      </dgm:t>
    </dgm:pt>
    <dgm:pt modelId="{AFD95FD2-11DB-4001-8B40-8CA357C63A81}" type="parTrans" cxnId="{A97AA13C-CB5B-4DA6-A848-FC4AF0F6EDEB}">
      <dgm:prSet/>
      <dgm:spPr/>
      <dgm:t>
        <a:bodyPr/>
        <a:lstStyle/>
        <a:p>
          <a:endParaRPr lang="hr-HR"/>
        </a:p>
      </dgm:t>
    </dgm:pt>
    <dgm:pt modelId="{252C21DF-E58C-440E-B4A1-36FF148EDE0B}" type="sibTrans" cxnId="{A97AA13C-CB5B-4DA6-A848-FC4AF0F6EDEB}">
      <dgm:prSet/>
      <dgm:spPr/>
      <dgm:t>
        <a:bodyPr/>
        <a:lstStyle/>
        <a:p>
          <a:endParaRPr lang="hr-HR"/>
        </a:p>
      </dgm:t>
    </dgm:pt>
    <dgm:pt modelId="{28534160-07C4-4805-ABB4-AFA4D4451442}">
      <dgm:prSet/>
      <dgm:spPr/>
      <dgm:t>
        <a:bodyPr/>
        <a:lstStyle/>
        <a:p>
          <a:r>
            <a:rPr lang="pl-PL" dirty="0" smtClean="0"/>
            <a:t>SUSTAV ZA POMOĆ U ODLUČIVANJU</a:t>
          </a:r>
          <a:endParaRPr lang="hr-HR" dirty="0"/>
        </a:p>
      </dgm:t>
    </dgm:pt>
    <dgm:pt modelId="{1D31B6E0-15FE-4BD3-A9B5-7A720B806B43}" type="parTrans" cxnId="{13584430-262C-45E7-8632-047F51E979C5}">
      <dgm:prSet/>
      <dgm:spPr/>
      <dgm:t>
        <a:bodyPr/>
        <a:lstStyle/>
        <a:p>
          <a:endParaRPr lang="hr-HR"/>
        </a:p>
      </dgm:t>
    </dgm:pt>
    <dgm:pt modelId="{2C6E69B8-28D9-45B8-95D1-1E1194F620C2}" type="sibTrans" cxnId="{13584430-262C-45E7-8632-047F51E979C5}">
      <dgm:prSet/>
      <dgm:spPr/>
      <dgm:t>
        <a:bodyPr/>
        <a:lstStyle/>
        <a:p>
          <a:endParaRPr lang="hr-HR"/>
        </a:p>
      </dgm:t>
    </dgm:pt>
    <dgm:pt modelId="{D68F06BB-85FA-4291-831B-9B1B49630197}">
      <dgm:prSet/>
      <dgm:spPr/>
      <dgm:t>
        <a:bodyPr/>
        <a:lstStyle/>
        <a:p>
          <a:r>
            <a:rPr lang="hr-HR" dirty="0" smtClean="0"/>
            <a:t>Kompjuterizirani sustav koji pomaže u rješavanju određenih problema pretraživanjem baza podataka</a:t>
          </a:r>
          <a:endParaRPr lang="hr-HR" dirty="0"/>
        </a:p>
      </dgm:t>
    </dgm:pt>
    <dgm:pt modelId="{8E76DAE1-F5AD-426A-946A-5BE9D245600F}" type="parTrans" cxnId="{36FDABDC-7766-478E-9EA6-EA04686B008E}">
      <dgm:prSet/>
      <dgm:spPr/>
      <dgm:t>
        <a:bodyPr/>
        <a:lstStyle/>
        <a:p>
          <a:endParaRPr lang="hr-HR"/>
        </a:p>
      </dgm:t>
    </dgm:pt>
    <dgm:pt modelId="{4FC88B3C-8946-4331-B50A-042872F5107C}" type="sibTrans" cxnId="{36FDABDC-7766-478E-9EA6-EA04686B008E}">
      <dgm:prSet/>
      <dgm:spPr/>
      <dgm:t>
        <a:bodyPr/>
        <a:lstStyle/>
        <a:p>
          <a:endParaRPr lang="hr-HR"/>
        </a:p>
      </dgm:t>
    </dgm:pt>
    <dgm:pt modelId="{B86B984F-E301-4A43-B131-354AEB2FEA91}" type="pres">
      <dgm:prSet presAssocID="{DA618EA4-6708-44AA-A1DF-04A00CA4F520}" presName="Name0" presStyleCnt="0">
        <dgm:presLayoutVars>
          <dgm:dir/>
          <dgm:animLvl val="lvl"/>
          <dgm:resizeHandles val="exact"/>
        </dgm:presLayoutVars>
      </dgm:prSet>
      <dgm:spPr/>
    </dgm:pt>
    <dgm:pt modelId="{D20C252F-7147-44B9-AD2B-36C11F0D62E7}" type="pres">
      <dgm:prSet presAssocID="{C016743C-2388-49C8-BA3B-EA02180C050C}" presName="composite" presStyleCnt="0"/>
      <dgm:spPr/>
    </dgm:pt>
    <dgm:pt modelId="{40CED49B-8B41-4752-97EA-EFCBC31B6493}" type="pres">
      <dgm:prSet presAssocID="{C016743C-2388-49C8-BA3B-EA02180C050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D97AF0-1C1B-4EC7-B70D-30875FF48CA7}" type="pres">
      <dgm:prSet presAssocID="{C016743C-2388-49C8-BA3B-EA02180C050C}" presName="desTx" presStyleLbl="alignAccFollowNode1" presStyleIdx="0" presStyleCnt="2">
        <dgm:presLayoutVars>
          <dgm:bulletEnabled val="1"/>
        </dgm:presLayoutVars>
      </dgm:prSet>
      <dgm:spPr/>
    </dgm:pt>
    <dgm:pt modelId="{FA601AC9-651A-4280-8D4B-256959842435}" type="pres">
      <dgm:prSet presAssocID="{8805BD74-0983-4A5A-BB3E-63EC744FF0E4}" presName="space" presStyleCnt="0"/>
      <dgm:spPr/>
    </dgm:pt>
    <dgm:pt modelId="{E49AA77B-8346-45B1-9431-E9776FE979E0}" type="pres">
      <dgm:prSet presAssocID="{28534160-07C4-4805-ABB4-AFA4D4451442}" presName="composite" presStyleCnt="0"/>
      <dgm:spPr/>
    </dgm:pt>
    <dgm:pt modelId="{7E82EE5A-CE98-4FFD-8C0C-C24E8BC819E2}" type="pres">
      <dgm:prSet presAssocID="{28534160-07C4-4805-ABB4-AFA4D445144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B7ACAB4-1490-4DE5-BE77-8881F4162647}" type="pres">
      <dgm:prSet presAssocID="{28534160-07C4-4805-ABB4-AFA4D445144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8FB8859-08DB-4493-8B40-3AA71AECEE2F}" type="presOf" srcId="{C016743C-2388-49C8-BA3B-EA02180C050C}" destId="{40CED49B-8B41-4752-97EA-EFCBC31B6493}" srcOrd="0" destOrd="0" presId="urn:microsoft.com/office/officeart/2005/8/layout/hList1"/>
    <dgm:cxn modelId="{A97AA13C-CB5B-4DA6-A848-FC4AF0F6EDEB}" srcId="{C016743C-2388-49C8-BA3B-EA02180C050C}" destId="{E76077C5-4E46-49D5-B6F7-9E25D7D9F452}" srcOrd="2" destOrd="0" parTransId="{AFD95FD2-11DB-4001-8B40-8CA357C63A81}" sibTransId="{252C21DF-E58C-440E-B4A1-36FF148EDE0B}"/>
    <dgm:cxn modelId="{4B677ADF-3900-4DE3-A66C-3172514FE586}" type="presOf" srcId="{7F5486B8-6583-416A-B68E-C9DD622A57CC}" destId="{13D97AF0-1C1B-4EC7-B70D-30875FF48CA7}" srcOrd="0" destOrd="0" presId="urn:microsoft.com/office/officeart/2005/8/layout/hList1"/>
    <dgm:cxn modelId="{A9B59664-2B89-449F-9CAB-294EE74B90E6}" type="presOf" srcId="{E76077C5-4E46-49D5-B6F7-9E25D7D9F452}" destId="{13D97AF0-1C1B-4EC7-B70D-30875FF48CA7}" srcOrd="0" destOrd="2" presId="urn:microsoft.com/office/officeart/2005/8/layout/hList1"/>
    <dgm:cxn modelId="{682D9479-8772-47EB-B050-696E5CCFC065}" type="presOf" srcId="{DA618EA4-6708-44AA-A1DF-04A00CA4F520}" destId="{B86B984F-E301-4A43-B131-354AEB2FEA91}" srcOrd="0" destOrd="0" presId="urn:microsoft.com/office/officeart/2005/8/layout/hList1"/>
    <dgm:cxn modelId="{68662332-E0F9-428F-914D-B41A7D528A7C}" type="presOf" srcId="{D68F06BB-85FA-4291-831B-9B1B49630197}" destId="{6B7ACAB4-1490-4DE5-BE77-8881F4162647}" srcOrd="0" destOrd="0" presId="urn:microsoft.com/office/officeart/2005/8/layout/hList1"/>
    <dgm:cxn modelId="{180B443C-6E2F-4C40-AAB0-7A10F6E13943}" type="presOf" srcId="{28534160-07C4-4805-ABB4-AFA4D4451442}" destId="{7E82EE5A-CE98-4FFD-8C0C-C24E8BC819E2}" srcOrd="0" destOrd="0" presId="urn:microsoft.com/office/officeart/2005/8/layout/hList1"/>
    <dgm:cxn modelId="{36FDABDC-7766-478E-9EA6-EA04686B008E}" srcId="{28534160-07C4-4805-ABB4-AFA4D4451442}" destId="{D68F06BB-85FA-4291-831B-9B1B49630197}" srcOrd="0" destOrd="0" parTransId="{8E76DAE1-F5AD-426A-946A-5BE9D245600F}" sibTransId="{4FC88B3C-8946-4331-B50A-042872F5107C}"/>
    <dgm:cxn modelId="{69741AFA-C0F5-47FD-85F5-E47B0C9D1368}" srcId="{C016743C-2388-49C8-BA3B-EA02180C050C}" destId="{E000E2F2-F1B4-4D3B-A602-243E4F771A5C}" srcOrd="1" destOrd="0" parTransId="{7F82BD98-3692-404F-AEEA-ED0D30BC8096}" sibTransId="{F31EA2FA-6356-4689-8F45-2A68076F142D}"/>
    <dgm:cxn modelId="{E9FBE199-52F0-43BC-8121-2BE1DEB17EB7}" srcId="{DA618EA4-6708-44AA-A1DF-04A00CA4F520}" destId="{C016743C-2388-49C8-BA3B-EA02180C050C}" srcOrd="0" destOrd="0" parTransId="{7D361911-13A4-4F32-970F-1B47E777E205}" sibTransId="{8805BD74-0983-4A5A-BB3E-63EC744FF0E4}"/>
    <dgm:cxn modelId="{28778E1C-049B-4D37-A0E1-3773E3730A85}" type="presOf" srcId="{E000E2F2-F1B4-4D3B-A602-243E4F771A5C}" destId="{13D97AF0-1C1B-4EC7-B70D-30875FF48CA7}" srcOrd="0" destOrd="1" presId="urn:microsoft.com/office/officeart/2005/8/layout/hList1"/>
    <dgm:cxn modelId="{158CE501-5938-43DD-996F-E1542E5C1E34}" srcId="{C016743C-2388-49C8-BA3B-EA02180C050C}" destId="{7F5486B8-6583-416A-B68E-C9DD622A57CC}" srcOrd="0" destOrd="0" parTransId="{D0ECDBA2-F5A8-4AC8-A9A6-654EC0772377}" sibTransId="{C4DD7825-2EED-4092-B20B-84E0A7913C4E}"/>
    <dgm:cxn modelId="{13584430-262C-45E7-8632-047F51E979C5}" srcId="{DA618EA4-6708-44AA-A1DF-04A00CA4F520}" destId="{28534160-07C4-4805-ABB4-AFA4D4451442}" srcOrd="1" destOrd="0" parTransId="{1D31B6E0-15FE-4BD3-A9B5-7A720B806B43}" sibTransId="{2C6E69B8-28D9-45B8-95D1-1E1194F620C2}"/>
    <dgm:cxn modelId="{674A119A-E874-46D7-A406-C42C7A7F2134}" type="presParOf" srcId="{B86B984F-E301-4A43-B131-354AEB2FEA91}" destId="{D20C252F-7147-44B9-AD2B-36C11F0D62E7}" srcOrd="0" destOrd="0" presId="urn:microsoft.com/office/officeart/2005/8/layout/hList1"/>
    <dgm:cxn modelId="{0EE52679-719B-4179-BD25-2475CB7D7DC4}" type="presParOf" srcId="{D20C252F-7147-44B9-AD2B-36C11F0D62E7}" destId="{40CED49B-8B41-4752-97EA-EFCBC31B6493}" srcOrd="0" destOrd="0" presId="urn:microsoft.com/office/officeart/2005/8/layout/hList1"/>
    <dgm:cxn modelId="{5D6BAC6C-6CA1-4EA7-9D63-48B19F715C27}" type="presParOf" srcId="{D20C252F-7147-44B9-AD2B-36C11F0D62E7}" destId="{13D97AF0-1C1B-4EC7-B70D-30875FF48CA7}" srcOrd="1" destOrd="0" presId="urn:microsoft.com/office/officeart/2005/8/layout/hList1"/>
    <dgm:cxn modelId="{1991E98A-2572-433A-9425-EDB9F764B292}" type="presParOf" srcId="{B86B984F-E301-4A43-B131-354AEB2FEA91}" destId="{FA601AC9-651A-4280-8D4B-256959842435}" srcOrd="1" destOrd="0" presId="urn:microsoft.com/office/officeart/2005/8/layout/hList1"/>
    <dgm:cxn modelId="{2885AD58-3D52-4811-B04D-E3CF32A1F1CF}" type="presParOf" srcId="{B86B984F-E301-4A43-B131-354AEB2FEA91}" destId="{E49AA77B-8346-45B1-9431-E9776FE979E0}" srcOrd="2" destOrd="0" presId="urn:microsoft.com/office/officeart/2005/8/layout/hList1"/>
    <dgm:cxn modelId="{79155FB2-CC84-48FC-B7FF-D69F3A7CB39C}" type="presParOf" srcId="{E49AA77B-8346-45B1-9431-E9776FE979E0}" destId="{7E82EE5A-CE98-4FFD-8C0C-C24E8BC819E2}" srcOrd="0" destOrd="0" presId="urn:microsoft.com/office/officeart/2005/8/layout/hList1"/>
    <dgm:cxn modelId="{5F36D407-E5B3-455B-8A1C-F41C14D789F6}" type="presParOf" srcId="{E49AA77B-8346-45B1-9431-E9776FE979E0}" destId="{6B7ACAB4-1490-4DE5-BE77-8881F416264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3B5F6-5AB6-4D59-8FAA-BE9581A3F253}" type="doc">
      <dgm:prSet loTypeId="urn:microsoft.com/office/officeart/2005/8/layout/process5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8B2D40EE-BCB6-460F-BEC8-76A1906FE58A}">
      <dgm:prSet phldrT="[Text]"/>
      <dgm:spPr/>
      <dgm:t>
        <a:bodyPr/>
        <a:lstStyle/>
        <a:p>
          <a:r>
            <a:rPr lang="hr-HR" dirty="0" smtClean="0"/>
            <a:t>DEFINIRANJE PROBLEMA I CILJEVA ISTRAŽIVANJA</a:t>
          </a:r>
          <a:endParaRPr lang="hr-HR" dirty="0"/>
        </a:p>
      </dgm:t>
    </dgm:pt>
    <dgm:pt modelId="{5A455F29-2F54-494E-B7C5-74881DF9E118}" type="parTrans" cxnId="{7FF3DC67-BBB8-4865-8365-6FBEA3F26D51}">
      <dgm:prSet/>
      <dgm:spPr/>
      <dgm:t>
        <a:bodyPr/>
        <a:lstStyle/>
        <a:p>
          <a:endParaRPr lang="hr-HR"/>
        </a:p>
      </dgm:t>
    </dgm:pt>
    <dgm:pt modelId="{624EC7C2-B803-464C-A139-25B33C70F8C9}" type="sibTrans" cxnId="{7FF3DC67-BBB8-4865-8365-6FBEA3F26D51}">
      <dgm:prSet/>
      <dgm:spPr/>
      <dgm:t>
        <a:bodyPr/>
        <a:lstStyle/>
        <a:p>
          <a:endParaRPr lang="hr-HR"/>
        </a:p>
      </dgm:t>
    </dgm:pt>
    <dgm:pt modelId="{7CE39E54-6825-48DF-8C21-271D2BB83B80}">
      <dgm:prSet phldrT="[Text]"/>
      <dgm:spPr/>
      <dgm:t>
        <a:bodyPr/>
        <a:lstStyle/>
        <a:p>
          <a:r>
            <a:rPr lang="hr-HR" dirty="0" smtClean="0"/>
            <a:t>ODREĐIVANJE IZVORA PODATAKA I VRSTE ISTRAŽIVANJA</a:t>
          </a:r>
          <a:endParaRPr lang="hr-HR" dirty="0"/>
        </a:p>
      </dgm:t>
    </dgm:pt>
    <dgm:pt modelId="{61925A04-D4E1-4E40-BFA1-16672D2CBB26}" type="parTrans" cxnId="{FB8EB993-8CBC-41D5-9F4C-03B999CBF799}">
      <dgm:prSet/>
      <dgm:spPr/>
      <dgm:t>
        <a:bodyPr/>
        <a:lstStyle/>
        <a:p>
          <a:endParaRPr lang="hr-HR"/>
        </a:p>
      </dgm:t>
    </dgm:pt>
    <dgm:pt modelId="{3C232F32-F86E-4749-95B0-CF56E4C10C40}" type="sibTrans" cxnId="{FB8EB993-8CBC-41D5-9F4C-03B999CBF799}">
      <dgm:prSet/>
      <dgm:spPr/>
      <dgm:t>
        <a:bodyPr/>
        <a:lstStyle/>
        <a:p>
          <a:endParaRPr lang="hr-HR"/>
        </a:p>
      </dgm:t>
    </dgm:pt>
    <dgm:pt modelId="{A2535967-1E6B-4E70-865D-2E88D00F2DB1}">
      <dgm:prSet phldrT="[Text]"/>
      <dgm:spPr/>
      <dgm:t>
        <a:bodyPr/>
        <a:lstStyle/>
        <a:p>
          <a:r>
            <a:rPr lang="hr-HR" dirty="0" smtClean="0"/>
            <a:t>ODABIR METODE PRIKUPLJANJA PODATAKA</a:t>
          </a:r>
          <a:endParaRPr lang="hr-HR" dirty="0"/>
        </a:p>
      </dgm:t>
    </dgm:pt>
    <dgm:pt modelId="{525AB06E-95A3-40A4-A4E8-C98F881D7D1D}" type="parTrans" cxnId="{08D9C05C-5E41-46B4-ABBC-778A58F4BC90}">
      <dgm:prSet/>
      <dgm:spPr/>
      <dgm:t>
        <a:bodyPr/>
        <a:lstStyle/>
        <a:p>
          <a:endParaRPr lang="hr-HR"/>
        </a:p>
      </dgm:t>
    </dgm:pt>
    <dgm:pt modelId="{FEF1B79D-C99D-4390-8E8C-F6174D207031}" type="sibTrans" cxnId="{08D9C05C-5E41-46B4-ABBC-778A58F4BC90}">
      <dgm:prSet/>
      <dgm:spPr/>
      <dgm:t>
        <a:bodyPr/>
        <a:lstStyle/>
        <a:p>
          <a:endParaRPr lang="hr-HR"/>
        </a:p>
      </dgm:t>
    </dgm:pt>
    <dgm:pt modelId="{931E9FD1-23E6-4384-8372-A20298423F7D}">
      <dgm:prSet phldrT="[Text]"/>
      <dgm:spPr/>
      <dgm:t>
        <a:bodyPr/>
        <a:lstStyle/>
        <a:p>
          <a:r>
            <a:rPr lang="hr-HR" dirty="0" smtClean="0"/>
            <a:t>ANALIZA PODATAKA I INTERPRETACIJA REZULTATA</a:t>
          </a:r>
          <a:endParaRPr lang="hr-HR" dirty="0"/>
        </a:p>
      </dgm:t>
    </dgm:pt>
    <dgm:pt modelId="{C99F2075-1B1F-4FAD-8162-8939508B2B73}" type="parTrans" cxnId="{072FC2E6-3D3F-4685-AE56-B54331A0662C}">
      <dgm:prSet/>
      <dgm:spPr/>
      <dgm:t>
        <a:bodyPr/>
        <a:lstStyle/>
        <a:p>
          <a:endParaRPr lang="hr-HR"/>
        </a:p>
      </dgm:t>
    </dgm:pt>
    <dgm:pt modelId="{68DFF525-6245-4627-B09F-D79EF07C630B}" type="sibTrans" cxnId="{072FC2E6-3D3F-4685-AE56-B54331A0662C}">
      <dgm:prSet/>
      <dgm:spPr/>
      <dgm:t>
        <a:bodyPr/>
        <a:lstStyle/>
        <a:p>
          <a:endParaRPr lang="hr-HR"/>
        </a:p>
      </dgm:t>
    </dgm:pt>
    <dgm:pt modelId="{7DD4DAA1-8EF7-43C4-A07E-165A9212AF6B}">
      <dgm:prSet phldrT="[Text]"/>
      <dgm:spPr/>
      <dgm:t>
        <a:bodyPr/>
        <a:lstStyle/>
        <a:p>
          <a:r>
            <a:rPr lang="hr-HR" dirty="0" smtClean="0"/>
            <a:t>SASTAVLJANJE IZVJEŠTAJA</a:t>
          </a:r>
          <a:endParaRPr lang="hr-HR" dirty="0"/>
        </a:p>
      </dgm:t>
    </dgm:pt>
    <dgm:pt modelId="{E123688A-F837-4756-ABC1-772B677E2916}" type="parTrans" cxnId="{81F45748-DA3C-47DC-976C-D8BDF314F7D4}">
      <dgm:prSet/>
      <dgm:spPr/>
      <dgm:t>
        <a:bodyPr/>
        <a:lstStyle/>
        <a:p>
          <a:endParaRPr lang="hr-HR"/>
        </a:p>
      </dgm:t>
    </dgm:pt>
    <dgm:pt modelId="{C7771D92-2AA5-4D92-A4F9-DF9EF0B3195E}" type="sibTrans" cxnId="{81F45748-DA3C-47DC-976C-D8BDF314F7D4}">
      <dgm:prSet/>
      <dgm:spPr/>
      <dgm:t>
        <a:bodyPr/>
        <a:lstStyle/>
        <a:p>
          <a:endParaRPr lang="hr-HR"/>
        </a:p>
      </dgm:t>
    </dgm:pt>
    <dgm:pt modelId="{4FC278A8-9EAB-4E19-BDAA-9459D4BC4E07}">
      <dgm:prSet phldrT="[Text]"/>
      <dgm:spPr/>
      <dgm:t>
        <a:bodyPr/>
        <a:lstStyle/>
        <a:p>
          <a:r>
            <a:rPr lang="hr-HR" dirty="0" smtClean="0"/>
            <a:t>ODREĐIVANJE UZORKA I PRIKUPLJANJE PODATAKA</a:t>
          </a:r>
          <a:endParaRPr lang="hr-HR" dirty="0"/>
        </a:p>
      </dgm:t>
    </dgm:pt>
    <dgm:pt modelId="{E997CB8A-3040-4208-9974-62D3298DBFF6}" type="parTrans" cxnId="{152C5D74-7269-434A-87BD-04E698CC6C62}">
      <dgm:prSet/>
      <dgm:spPr/>
      <dgm:t>
        <a:bodyPr/>
        <a:lstStyle/>
        <a:p>
          <a:endParaRPr lang="hr-HR"/>
        </a:p>
      </dgm:t>
    </dgm:pt>
    <dgm:pt modelId="{BBE02F34-496B-4798-96AB-9386CB0D97EF}" type="sibTrans" cxnId="{152C5D74-7269-434A-87BD-04E698CC6C62}">
      <dgm:prSet/>
      <dgm:spPr/>
      <dgm:t>
        <a:bodyPr/>
        <a:lstStyle/>
        <a:p>
          <a:endParaRPr lang="hr-HR"/>
        </a:p>
      </dgm:t>
    </dgm:pt>
    <dgm:pt modelId="{AD219A55-2DBC-46A5-B3CD-757D0517D68B}" type="pres">
      <dgm:prSet presAssocID="{7AC3B5F6-5AB6-4D59-8FAA-BE9581A3F2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8EA1E1B-211F-4083-AE64-7913DB32059C}" type="pres">
      <dgm:prSet presAssocID="{8B2D40EE-BCB6-460F-BEC8-76A1906FE58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0A6585-9065-4A2E-AE3E-A04DE221163C}" type="pres">
      <dgm:prSet presAssocID="{624EC7C2-B803-464C-A139-25B33C70F8C9}" presName="sibTrans" presStyleLbl="sibTrans2D1" presStyleIdx="0" presStyleCnt="5"/>
      <dgm:spPr/>
      <dgm:t>
        <a:bodyPr/>
        <a:lstStyle/>
        <a:p>
          <a:endParaRPr lang="hr-HR"/>
        </a:p>
      </dgm:t>
    </dgm:pt>
    <dgm:pt modelId="{99B2307C-93BD-4990-A568-2B02DB575B8D}" type="pres">
      <dgm:prSet presAssocID="{624EC7C2-B803-464C-A139-25B33C70F8C9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DC979988-A624-4081-A23C-24AFE8339081}" type="pres">
      <dgm:prSet presAssocID="{7CE39E54-6825-48DF-8C21-271D2BB83B8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024118-6550-4BB9-856B-6A36D0B4403A}" type="pres">
      <dgm:prSet presAssocID="{3C232F32-F86E-4749-95B0-CF56E4C10C40}" presName="sibTrans" presStyleLbl="sibTrans2D1" presStyleIdx="1" presStyleCnt="5"/>
      <dgm:spPr/>
      <dgm:t>
        <a:bodyPr/>
        <a:lstStyle/>
        <a:p>
          <a:endParaRPr lang="hr-HR"/>
        </a:p>
      </dgm:t>
    </dgm:pt>
    <dgm:pt modelId="{71B300FA-F87E-4E3E-AD6F-214A8D0EF0E8}" type="pres">
      <dgm:prSet presAssocID="{3C232F32-F86E-4749-95B0-CF56E4C10C40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996751F8-20B0-418B-8BBD-F7EBF681F19E}" type="pres">
      <dgm:prSet presAssocID="{A2535967-1E6B-4E70-865D-2E88D00F2DB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F1D101-F6E2-400A-8BBA-72E6F8179EEE}" type="pres">
      <dgm:prSet presAssocID="{FEF1B79D-C99D-4390-8E8C-F6174D207031}" presName="sibTrans" presStyleLbl="sibTrans2D1" presStyleIdx="2" presStyleCnt="5"/>
      <dgm:spPr/>
      <dgm:t>
        <a:bodyPr/>
        <a:lstStyle/>
        <a:p>
          <a:endParaRPr lang="hr-HR"/>
        </a:p>
      </dgm:t>
    </dgm:pt>
    <dgm:pt modelId="{42ED9864-09E5-49E7-BD9A-792DF6B8B403}" type="pres">
      <dgm:prSet presAssocID="{FEF1B79D-C99D-4390-8E8C-F6174D207031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57436413-CF14-412F-92BE-D06F88CEB42F}" type="pres">
      <dgm:prSet presAssocID="{4FC278A8-9EAB-4E19-BDAA-9459D4BC4E0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4F89A5-39A5-47DD-8EBB-E96AD1E173A5}" type="pres">
      <dgm:prSet presAssocID="{BBE02F34-496B-4798-96AB-9386CB0D97EF}" presName="sibTrans" presStyleLbl="sibTrans2D1" presStyleIdx="3" presStyleCnt="5"/>
      <dgm:spPr/>
      <dgm:t>
        <a:bodyPr/>
        <a:lstStyle/>
        <a:p>
          <a:endParaRPr lang="hr-HR"/>
        </a:p>
      </dgm:t>
    </dgm:pt>
    <dgm:pt modelId="{B0E60DD3-7226-4485-9EBF-BC7D23D0FDB0}" type="pres">
      <dgm:prSet presAssocID="{BBE02F34-496B-4798-96AB-9386CB0D97EF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3670A6BC-55E7-4831-93EA-2C91656F45A7}" type="pres">
      <dgm:prSet presAssocID="{931E9FD1-23E6-4384-8372-A20298423F7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B56FA9-4B5B-43EC-907B-1ADB889F1DDA}" type="pres">
      <dgm:prSet presAssocID="{68DFF525-6245-4627-B09F-D79EF07C630B}" presName="sibTrans" presStyleLbl="sibTrans2D1" presStyleIdx="4" presStyleCnt="5"/>
      <dgm:spPr/>
      <dgm:t>
        <a:bodyPr/>
        <a:lstStyle/>
        <a:p>
          <a:endParaRPr lang="hr-HR"/>
        </a:p>
      </dgm:t>
    </dgm:pt>
    <dgm:pt modelId="{2FE53046-4704-49CB-893A-67D28E23A6E7}" type="pres">
      <dgm:prSet presAssocID="{68DFF525-6245-4627-B09F-D79EF07C630B}" presName="connectorText" presStyleLbl="sibTrans2D1" presStyleIdx="4" presStyleCnt="5"/>
      <dgm:spPr/>
      <dgm:t>
        <a:bodyPr/>
        <a:lstStyle/>
        <a:p>
          <a:endParaRPr lang="hr-HR"/>
        </a:p>
      </dgm:t>
    </dgm:pt>
    <dgm:pt modelId="{EA64249D-FD9B-4B49-B5FB-E63FEF9FA6F5}" type="pres">
      <dgm:prSet presAssocID="{7DD4DAA1-8EF7-43C4-A07E-165A9212AF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A167E75-4E72-43D9-A998-0EC0C2168CF7}" type="presOf" srcId="{4FC278A8-9EAB-4E19-BDAA-9459D4BC4E07}" destId="{57436413-CF14-412F-92BE-D06F88CEB42F}" srcOrd="0" destOrd="0" presId="urn:microsoft.com/office/officeart/2005/8/layout/process5"/>
    <dgm:cxn modelId="{7FF3DC67-BBB8-4865-8365-6FBEA3F26D51}" srcId="{7AC3B5F6-5AB6-4D59-8FAA-BE9581A3F253}" destId="{8B2D40EE-BCB6-460F-BEC8-76A1906FE58A}" srcOrd="0" destOrd="0" parTransId="{5A455F29-2F54-494E-B7C5-74881DF9E118}" sibTransId="{624EC7C2-B803-464C-A139-25B33C70F8C9}"/>
    <dgm:cxn modelId="{39CCE137-9E35-47A6-B099-8C956639E31A}" type="presOf" srcId="{68DFF525-6245-4627-B09F-D79EF07C630B}" destId="{2FE53046-4704-49CB-893A-67D28E23A6E7}" srcOrd="1" destOrd="0" presId="urn:microsoft.com/office/officeart/2005/8/layout/process5"/>
    <dgm:cxn modelId="{4ECA58D8-4A6B-444E-8681-5813EAD6C7EF}" type="presOf" srcId="{FEF1B79D-C99D-4390-8E8C-F6174D207031}" destId="{69F1D101-F6E2-400A-8BBA-72E6F8179EEE}" srcOrd="0" destOrd="0" presId="urn:microsoft.com/office/officeart/2005/8/layout/process5"/>
    <dgm:cxn modelId="{1A50EAC3-D0EB-4CD0-87C4-9954A881BB27}" type="presOf" srcId="{A2535967-1E6B-4E70-865D-2E88D00F2DB1}" destId="{996751F8-20B0-418B-8BBD-F7EBF681F19E}" srcOrd="0" destOrd="0" presId="urn:microsoft.com/office/officeart/2005/8/layout/process5"/>
    <dgm:cxn modelId="{FB8EB993-8CBC-41D5-9F4C-03B999CBF799}" srcId="{7AC3B5F6-5AB6-4D59-8FAA-BE9581A3F253}" destId="{7CE39E54-6825-48DF-8C21-271D2BB83B80}" srcOrd="1" destOrd="0" parTransId="{61925A04-D4E1-4E40-BFA1-16672D2CBB26}" sibTransId="{3C232F32-F86E-4749-95B0-CF56E4C10C40}"/>
    <dgm:cxn modelId="{B7C33926-0D6C-459A-A73B-65DE0E3DCC81}" type="presOf" srcId="{BBE02F34-496B-4798-96AB-9386CB0D97EF}" destId="{B0E60DD3-7226-4485-9EBF-BC7D23D0FDB0}" srcOrd="1" destOrd="0" presId="urn:microsoft.com/office/officeart/2005/8/layout/process5"/>
    <dgm:cxn modelId="{81F45748-DA3C-47DC-976C-D8BDF314F7D4}" srcId="{7AC3B5F6-5AB6-4D59-8FAA-BE9581A3F253}" destId="{7DD4DAA1-8EF7-43C4-A07E-165A9212AF6B}" srcOrd="5" destOrd="0" parTransId="{E123688A-F837-4756-ABC1-772B677E2916}" sibTransId="{C7771D92-2AA5-4D92-A4F9-DF9EF0B3195E}"/>
    <dgm:cxn modelId="{8DBC4187-B6FF-4CC3-84A3-61F258D6F851}" type="presOf" srcId="{624EC7C2-B803-464C-A139-25B33C70F8C9}" destId="{340A6585-9065-4A2E-AE3E-A04DE221163C}" srcOrd="0" destOrd="0" presId="urn:microsoft.com/office/officeart/2005/8/layout/process5"/>
    <dgm:cxn modelId="{FEF8BB0B-8115-439B-8683-4DC07B6A0101}" type="presOf" srcId="{FEF1B79D-C99D-4390-8E8C-F6174D207031}" destId="{42ED9864-09E5-49E7-BD9A-792DF6B8B403}" srcOrd="1" destOrd="0" presId="urn:microsoft.com/office/officeart/2005/8/layout/process5"/>
    <dgm:cxn modelId="{072FC2E6-3D3F-4685-AE56-B54331A0662C}" srcId="{7AC3B5F6-5AB6-4D59-8FAA-BE9581A3F253}" destId="{931E9FD1-23E6-4384-8372-A20298423F7D}" srcOrd="4" destOrd="0" parTransId="{C99F2075-1B1F-4FAD-8162-8939508B2B73}" sibTransId="{68DFF525-6245-4627-B09F-D79EF07C630B}"/>
    <dgm:cxn modelId="{1AD7AFE9-EF51-4395-8832-03FFD0F66033}" type="presOf" srcId="{624EC7C2-B803-464C-A139-25B33C70F8C9}" destId="{99B2307C-93BD-4990-A568-2B02DB575B8D}" srcOrd="1" destOrd="0" presId="urn:microsoft.com/office/officeart/2005/8/layout/process5"/>
    <dgm:cxn modelId="{C73C6C7E-547E-4939-B65C-17F1B3C2478E}" type="presOf" srcId="{BBE02F34-496B-4798-96AB-9386CB0D97EF}" destId="{304F89A5-39A5-47DD-8EBB-E96AD1E173A5}" srcOrd="0" destOrd="0" presId="urn:microsoft.com/office/officeart/2005/8/layout/process5"/>
    <dgm:cxn modelId="{AD133797-3C8E-49E3-BD5F-8D7B5FF8EAA6}" type="presOf" srcId="{7AC3B5F6-5AB6-4D59-8FAA-BE9581A3F253}" destId="{AD219A55-2DBC-46A5-B3CD-757D0517D68B}" srcOrd="0" destOrd="0" presId="urn:microsoft.com/office/officeart/2005/8/layout/process5"/>
    <dgm:cxn modelId="{152C5D74-7269-434A-87BD-04E698CC6C62}" srcId="{7AC3B5F6-5AB6-4D59-8FAA-BE9581A3F253}" destId="{4FC278A8-9EAB-4E19-BDAA-9459D4BC4E07}" srcOrd="3" destOrd="0" parTransId="{E997CB8A-3040-4208-9974-62D3298DBFF6}" sibTransId="{BBE02F34-496B-4798-96AB-9386CB0D97EF}"/>
    <dgm:cxn modelId="{3223D71D-B740-47E1-A735-02EF69CA8EF6}" type="presOf" srcId="{3C232F32-F86E-4749-95B0-CF56E4C10C40}" destId="{F0024118-6550-4BB9-856B-6A36D0B4403A}" srcOrd="0" destOrd="0" presId="urn:microsoft.com/office/officeart/2005/8/layout/process5"/>
    <dgm:cxn modelId="{DBF203D8-8E58-4FED-82E6-65350E617CD2}" type="presOf" srcId="{7CE39E54-6825-48DF-8C21-271D2BB83B80}" destId="{DC979988-A624-4081-A23C-24AFE8339081}" srcOrd="0" destOrd="0" presId="urn:microsoft.com/office/officeart/2005/8/layout/process5"/>
    <dgm:cxn modelId="{CD8D22B9-D17B-463F-8E04-68D08E10C3D5}" type="presOf" srcId="{931E9FD1-23E6-4384-8372-A20298423F7D}" destId="{3670A6BC-55E7-4831-93EA-2C91656F45A7}" srcOrd="0" destOrd="0" presId="urn:microsoft.com/office/officeart/2005/8/layout/process5"/>
    <dgm:cxn modelId="{A5496161-C53E-45A8-9A04-B03BA2B718A5}" type="presOf" srcId="{8B2D40EE-BCB6-460F-BEC8-76A1906FE58A}" destId="{F8EA1E1B-211F-4083-AE64-7913DB32059C}" srcOrd="0" destOrd="0" presId="urn:microsoft.com/office/officeart/2005/8/layout/process5"/>
    <dgm:cxn modelId="{08D9C05C-5E41-46B4-ABBC-778A58F4BC90}" srcId="{7AC3B5F6-5AB6-4D59-8FAA-BE9581A3F253}" destId="{A2535967-1E6B-4E70-865D-2E88D00F2DB1}" srcOrd="2" destOrd="0" parTransId="{525AB06E-95A3-40A4-A4E8-C98F881D7D1D}" sibTransId="{FEF1B79D-C99D-4390-8E8C-F6174D207031}"/>
    <dgm:cxn modelId="{0073980D-EA75-44DF-B0EC-C9FBE42E9729}" type="presOf" srcId="{68DFF525-6245-4627-B09F-D79EF07C630B}" destId="{13B56FA9-4B5B-43EC-907B-1ADB889F1DDA}" srcOrd="0" destOrd="0" presId="urn:microsoft.com/office/officeart/2005/8/layout/process5"/>
    <dgm:cxn modelId="{E843A7C9-23A5-4F50-A0CB-5E86C80E9510}" type="presOf" srcId="{3C232F32-F86E-4749-95B0-CF56E4C10C40}" destId="{71B300FA-F87E-4E3E-AD6F-214A8D0EF0E8}" srcOrd="1" destOrd="0" presId="urn:microsoft.com/office/officeart/2005/8/layout/process5"/>
    <dgm:cxn modelId="{4C1D0195-F5C5-445B-B9F6-8B9C11479DA2}" type="presOf" srcId="{7DD4DAA1-8EF7-43C4-A07E-165A9212AF6B}" destId="{EA64249D-FD9B-4B49-B5FB-E63FEF9FA6F5}" srcOrd="0" destOrd="0" presId="urn:microsoft.com/office/officeart/2005/8/layout/process5"/>
    <dgm:cxn modelId="{1E94BE0B-62A4-4C40-B1ED-0CC245B9474C}" type="presParOf" srcId="{AD219A55-2DBC-46A5-B3CD-757D0517D68B}" destId="{F8EA1E1B-211F-4083-AE64-7913DB32059C}" srcOrd="0" destOrd="0" presId="urn:microsoft.com/office/officeart/2005/8/layout/process5"/>
    <dgm:cxn modelId="{2A61360A-C4ED-459B-827F-3C4EB90FCD45}" type="presParOf" srcId="{AD219A55-2DBC-46A5-B3CD-757D0517D68B}" destId="{340A6585-9065-4A2E-AE3E-A04DE221163C}" srcOrd="1" destOrd="0" presId="urn:microsoft.com/office/officeart/2005/8/layout/process5"/>
    <dgm:cxn modelId="{FA08FFC8-3BF6-4ACB-AB1D-6F28CBA5E17C}" type="presParOf" srcId="{340A6585-9065-4A2E-AE3E-A04DE221163C}" destId="{99B2307C-93BD-4990-A568-2B02DB575B8D}" srcOrd="0" destOrd="0" presId="urn:microsoft.com/office/officeart/2005/8/layout/process5"/>
    <dgm:cxn modelId="{32B5E7AC-D24C-4A8C-8318-B66E530B34DC}" type="presParOf" srcId="{AD219A55-2DBC-46A5-B3CD-757D0517D68B}" destId="{DC979988-A624-4081-A23C-24AFE8339081}" srcOrd="2" destOrd="0" presId="urn:microsoft.com/office/officeart/2005/8/layout/process5"/>
    <dgm:cxn modelId="{53D95609-15B7-4059-ACED-A6EE47898632}" type="presParOf" srcId="{AD219A55-2DBC-46A5-B3CD-757D0517D68B}" destId="{F0024118-6550-4BB9-856B-6A36D0B4403A}" srcOrd="3" destOrd="0" presId="urn:microsoft.com/office/officeart/2005/8/layout/process5"/>
    <dgm:cxn modelId="{B92C9A48-7138-427F-891C-EED0A2CF61A2}" type="presParOf" srcId="{F0024118-6550-4BB9-856B-6A36D0B4403A}" destId="{71B300FA-F87E-4E3E-AD6F-214A8D0EF0E8}" srcOrd="0" destOrd="0" presId="urn:microsoft.com/office/officeart/2005/8/layout/process5"/>
    <dgm:cxn modelId="{D3358144-DD40-4389-B15B-068ACF375DF6}" type="presParOf" srcId="{AD219A55-2DBC-46A5-B3CD-757D0517D68B}" destId="{996751F8-20B0-418B-8BBD-F7EBF681F19E}" srcOrd="4" destOrd="0" presId="urn:microsoft.com/office/officeart/2005/8/layout/process5"/>
    <dgm:cxn modelId="{DDB73569-53FA-461B-9E2C-64CA154799CE}" type="presParOf" srcId="{AD219A55-2DBC-46A5-B3CD-757D0517D68B}" destId="{69F1D101-F6E2-400A-8BBA-72E6F8179EEE}" srcOrd="5" destOrd="0" presId="urn:microsoft.com/office/officeart/2005/8/layout/process5"/>
    <dgm:cxn modelId="{9F0A873B-ECB8-46F1-901B-72F2EF6B03F4}" type="presParOf" srcId="{69F1D101-F6E2-400A-8BBA-72E6F8179EEE}" destId="{42ED9864-09E5-49E7-BD9A-792DF6B8B403}" srcOrd="0" destOrd="0" presId="urn:microsoft.com/office/officeart/2005/8/layout/process5"/>
    <dgm:cxn modelId="{A411D5C5-38C5-4785-942D-EA774D80546E}" type="presParOf" srcId="{AD219A55-2DBC-46A5-B3CD-757D0517D68B}" destId="{57436413-CF14-412F-92BE-D06F88CEB42F}" srcOrd="6" destOrd="0" presId="urn:microsoft.com/office/officeart/2005/8/layout/process5"/>
    <dgm:cxn modelId="{7C6167F9-37B3-4893-8412-9CE331AC47C8}" type="presParOf" srcId="{AD219A55-2DBC-46A5-B3CD-757D0517D68B}" destId="{304F89A5-39A5-47DD-8EBB-E96AD1E173A5}" srcOrd="7" destOrd="0" presId="urn:microsoft.com/office/officeart/2005/8/layout/process5"/>
    <dgm:cxn modelId="{1C8B5663-36D0-40AA-901C-DA131F0B3F28}" type="presParOf" srcId="{304F89A5-39A5-47DD-8EBB-E96AD1E173A5}" destId="{B0E60DD3-7226-4485-9EBF-BC7D23D0FDB0}" srcOrd="0" destOrd="0" presId="urn:microsoft.com/office/officeart/2005/8/layout/process5"/>
    <dgm:cxn modelId="{E99500D1-C8DC-4088-A792-A442C538EDF7}" type="presParOf" srcId="{AD219A55-2DBC-46A5-B3CD-757D0517D68B}" destId="{3670A6BC-55E7-4831-93EA-2C91656F45A7}" srcOrd="8" destOrd="0" presId="urn:microsoft.com/office/officeart/2005/8/layout/process5"/>
    <dgm:cxn modelId="{03887C31-83EE-4270-B4C3-A68F32800CCE}" type="presParOf" srcId="{AD219A55-2DBC-46A5-B3CD-757D0517D68B}" destId="{13B56FA9-4B5B-43EC-907B-1ADB889F1DDA}" srcOrd="9" destOrd="0" presId="urn:microsoft.com/office/officeart/2005/8/layout/process5"/>
    <dgm:cxn modelId="{64644CAA-A515-43A0-9A15-9DE82C8B506E}" type="presParOf" srcId="{13B56FA9-4B5B-43EC-907B-1ADB889F1DDA}" destId="{2FE53046-4704-49CB-893A-67D28E23A6E7}" srcOrd="0" destOrd="0" presId="urn:microsoft.com/office/officeart/2005/8/layout/process5"/>
    <dgm:cxn modelId="{0C37888A-2FFC-46FE-865D-A7B197D38AF0}" type="presParOf" srcId="{AD219A55-2DBC-46A5-B3CD-757D0517D68B}" destId="{EA64249D-FD9B-4B49-B5FB-E63FEF9FA6F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A260E-E2E6-4F45-B6EA-6980B6C15E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B9BD872-7FC0-40B0-8BF5-7CF7AEADC700}">
      <dgm:prSet phldrT="[Text]"/>
      <dgm:spPr/>
      <dgm:t>
        <a:bodyPr/>
        <a:lstStyle/>
        <a:p>
          <a:r>
            <a:rPr lang="hr-HR" dirty="0" smtClean="0"/>
            <a:t>1. DEFINIRANJE PROBLEMA I CILJEVA</a:t>
          </a:r>
          <a:endParaRPr lang="hr-HR" dirty="0"/>
        </a:p>
      </dgm:t>
    </dgm:pt>
    <dgm:pt modelId="{A6FBC9D9-B39A-4981-8437-DAE07F0FB2D4}" type="parTrans" cxnId="{3A5EA620-28BC-414C-8F50-E5DCE386AC77}">
      <dgm:prSet/>
      <dgm:spPr/>
      <dgm:t>
        <a:bodyPr/>
        <a:lstStyle/>
        <a:p>
          <a:endParaRPr lang="hr-HR"/>
        </a:p>
      </dgm:t>
    </dgm:pt>
    <dgm:pt modelId="{13482C8D-ED30-4033-A122-08CE794C936F}" type="sibTrans" cxnId="{3A5EA620-28BC-414C-8F50-E5DCE386AC77}">
      <dgm:prSet/>
      <dgm:spPr/>
      <dgm:t>
        <a:bodyPr/>
        <a:lstStyle/>
        <a:p>
          <a:endParaRPr lang="hr-HR"/>
        </a:p>
      </dgm:t>
    </dgm:pt>
    <dgm:pt modelId="{FFCAEC72-8FD8-40A6-91A3-0F3BFB607510}">
      <dgm:prSet phldrT="[Text]"/>
      <dgm:spPr/>
      <dgm:t>
        <a:bodyPr/>
        <a:lstStyle/>
        <a:p>
          <a:r>
            <a:rPr lang="hr-HR" dirty="0" smtClean="0"/>
            <a:t>Moramo znati odgovore na pitanja</a:t>
          </a:r>
          <a:endParaRPr lang="hr-HR" dirty="0"/>
        </a:p>
      </dgm:t>
    </dgm:pt>
    <dgm:pt modelId="{25C16483-8A2B-47A5-BBE7-A0F1C5C4D942}" type="parTrans" cxnId="{89828686-8465-4427-8F00-0AB224DF3587}">
      <dgm:prSet/>
      <dgm:spPr/>
      <dgm:t>
        <a:bodyPr/>
        <a:lstStyle/>
        <a:p>
          <a:endParaRPr lang="hr-HR"/>
        </a:p>
      </dgm:t>
    </dgm:pt>
    <dgm:pt modelId="{712E73B9-6539-488D-B3A9-3A0FCFAB30A5}" type="sibTrans" cxnId="{89828686-8465-4427-8F00-0AB224DF3587}">
      <dgm:prSet/>
      <dgm:spPr/>
      <dgm:t>
        <a:bodyPr/>
        <a:lstStyle/>
        <a:p>
          <a:endParaRPr lang="hr-HR"/>
        </a:p>
      </dgm:t>
    </dgm:pt>
    <dgm:pt modelId="{D1382EFA-C82D-4304-8E35-C7FA578CFE67}">
      <dgm:prSet phldrT="[Text]"/>
      <dgm:spPr/>
      <dgm:t>
        <a:bodyPr/>
        <a:lstStyle/>
        <a:p>
          <a:r>
            <a:rPr lang="hr-HR" dirty="0" smtClean="0"/>
            <a:t>Bez jasnih odgovora ne treba se upuštati u istraživanje</a:t>
          </a:r>
          <a:endParaRPr lang="hr-HR" dirty="0"/>
        </a:p>
      </dgm:t>
    </dgm:pt>
    <dgm:pt modelId="{A2C46241-612E-47D5-B9F0-A080024DBE46}" type="parTrans" cxnId="{7B493963-7BAE-4D98-B528-7B3C020CB6BE}">
      <dgm:prSet/>
      <dgm:spPr/>
      <dgm:t>
        <a:bodyPr/>
        <a:lstStyle/>
        <a:p>
          <a:endParaRPr lang="hr-HR"/>
        </a:p>
      </dgm:t>
    </dgm:pt>
    <dgm:pt modelId="{0DBEAA9E-BCD5-4C72-8A42-141A8E9519A6}" type="sibTrans" cxnId="{7B493963-7BAE-4D98-B528-7B3C020CB6BE}">
      <dgm:prSet/>
      <dgm:spPr/>
      <dgm:t>
        <a:bodyPr/>
        <a:lstStyle/>
        <a:p>
          <a:endParaRPr lang="hr-HR"/>
        </a:p>
      </dgm:t>
    </dgm:pt>
    <dgm:pt modelId="{725ABC86-4D83-4292-AC79-177DDF1F0B87}">
      <dgm:prSet phldrT="[Text]"/>
      <dgm:spPr/>
      <dgm:t>
        <a:bodyPr/>
        <a:lstStyle/>
        <a:p>
          <a:r>
            <a:rPr lang="hr-HR" dirty="0" smtClean="0"/>
            <a:t>2. ODREĐIVANJE IZVORA PODATAKA I VRSTE ISTRAŽIVANJA</a:t>
          </a:r>
          <a:endParaRPr lang="hr-HR" dirty="0"/>
        </a:p>
      </dgm:t>
    </dgm:pt>
    <dgm:pt modelId="{A2EE87E2-E207-4BA3-B700-43CC20536C08}" type="parTrans" cxnId="{50CBC467-4A86-42DD-8BF9-1AF3CC5E8408}">
      <dgm:prSet/>
      <dgm:spPr/>
      <dgm:t>
        <a:bodyPr/>
        <a:lstStyle/>
        <a:p>
          <a:endParaRPr lang="hr-HR"/>
        </a:p>
      </dgm:t>
    </dgm:pt>
    <dgm:pt modelId="{4B4D55A1-553F-4145-811F-A631146BCBD6}" type="sibTrans" cxnId="{50CBC467-4A86-42DD-8BF9-1AF3CC5E8408}">
      <dgm:prSet/>
      <dgm:spPr/>
      <dgm:t>
        <a:bodyPr/>
        <a:lstStyle/>
        <a:p>
          <a:endParaRPr lang="hr-HR"/>
        </a:p>
      </dgm:t>
    </dgm:pt>
    <dgm:pt modelId="{72219390-DBF3-451C-B8D4-75A2B7486373}">
      <dgm:prSet phldrT="[Text]"/>
      <dgm:spPr/>
      <dgm:t>
        <a:bodyPr/>
        <a:lstStyle/>
        <a:p>
          <a:r>
            <a:rPr lang="hr-HR" dirty="0" smtClean="0"/>
            <a:t>Moramo odrediti izvor podataka – primarni ili sekundarni podaci</a:t>
          </a:r>
          <a:endParaRPr lang="hr-HR" dirty="0"/>
        </a:p>
      </dgm:t>
    </dgm:pt>
    <dgm:pt modelId="{DC9C82B8-F79D-4FAF-9004-C9E9477AB478}" type="parTrans" cxnId="{01FCA475-FF5B-4D99-AC06-727CFBBF7372}">
      <dgm:prSet/>
      <dgm:spPr/>
      <dgm:t>
        <a:bodyPr/>
        <a:lstStyle/>
        <a:p>
          <a:endParaRPr lang="hr-HR"/>
        </a:p>
      </dgm:t>
    </dgm:pt>
    <dgm:pt modelId="{6FF638E8-DBC9-4ECF-8A5F-90EEC9821EF2}" type="sibTrans" cxnId="{01FCA475-FF5B-4D99-AC06-727CFBBF7372}">
      <dgm:prSet/>
      <dgm:spPr/>
      <dgm:t>
        <a:bodyPr/>
        <a:lstStyle/>
        <a:p>
          <a:endParaRPr lang="hr-HR"/>
        </a:p>
      </dgm:t>
    </dgm:pt>
    <dgm:pt modelId="{84794158-B000-4F9A-AB7B-E791A515819D}">
      <dgm:prSet phldrT="[Text]"/>
      <dgm:spPr/>
      <dgm:t>
        <a:bodyPr/>
        <a:lstStyle/>
        <a:p>
          <a:r>
            <a:rPr lang="hr-HR" dirty="0" smtClean="0"/>
            <a:t>Potrebno je odlučiti koju vrstu istraživanja provoditi npr. kvantitativna ili kvalitativna istraživanja</a:t>
          </a:r>
          <a:endParaRPr lang="hr-HR" dirty="0"/>
        </a:p>
      </dgm:t>
    </dgm:pt>
    <dgm:pt modelId="{7BDDE57B-E56B-4DBA-ADB6-58608C956126}" type="parTrans" cxnId="{3E8E7C82-76EC-4442-B864-34BE0BC39229}">
      <dgm:prSet/>
      <dgm:spPr/>
      <dgm:t>
        <a:bodyPr/>
        <a:lstStyle/>
        <a:p>
          <a:endParaRPr lang="hr-HR"/>
        </a:p>
      </dgm:t>
    </dgm:pt>
    <dgm:pt modelId="{035B86DA-5277-4F7B-AB71-999D393131E4}" type="sibTrans" cxnId="{3E8E7C82-76EC-4442-B864-34BE0BC39229}">
      <dgm:prSet/>
      <dgm:spPr/>
      <dgm:t>
        <a:bodyPr/>
        <a:lstStyle/>
        <a:p>
          <a:endParaRPr lang="hr-HR"/>
        </a:p>
      </dgm:t>
    </dgm:pt>
    <dgm:pt modelId="{80A52437-0E69-4D55-B76B-2D329529DC6B}">
      <dgm:prSet phldrT="[Text]"/>
      <dgm:spPr/>
      <dgm:t>
        <a:bodyPr/>
        <a:lstStyle/>
        <a:p>
          <a:r>
            <a:rPr lang="hr-HR" dirty="0" smtClean="0"/>
            <a:t> „Što je svrha ovog postupka?”</a:t>
          </a:r>
          <a:endParaRPr lang="hr-HR" dirty="0"/>
        </a:p>
      </dgm:t>
    </dgm:pt>
    <dgm:pt modelId="{E20323AD-E8E8-4B4F-BA46-D4ABD16371C9}" type="parTrans" cxnId="{BD6B4AA8-8B27-4658-BA0B-94BC806D4967}">
      <dgm:prSet/>
      <dgm:spPr/>
      <dgm:t>
        <a:bodyPr/>
        <a:lstStyle/>
        <a:p>
          <a:endParaRPr lang="hr-HR"/>
        </a:p>
      </dgm:t>
    </dgm:pt>
    <dgm:pt modelId="{9CB972D6-722E-4651-9B8D-46C8BA792BBC}" type="sibTrans" cxnId="{BD6B4AA8-8B27-4658-BA0B-94BC806D4967}">
      <dgm:prSet/>
      <dgm:spPr/>
      <dgm:t>
        <a:bodyPr/>
        <a:lstStyle/>
        <a:p>
          <a:endParaRPr lang="hr-HR"/>
        </a:p>
      </dgm:t>
    </dgm:pt>
    <dgm:pt modelId="{C41B48EF-6AA5-47E0-99D1-E77C840018E3}">
      <dgm:prSet phldrT="[Text]"/>
      <dgm:spPr/>
      <dgm:t>
        <a:bodyPr/>
        <a:lstStyle/>
        <a:p>
          <a:r>
            <a:rPr lang="hr-HR" dirty="0" smtClean="0"/>
            <a:t>„Koji su ciljevi istraživanja?”</a:t>
          </a:r>
          <a:endParaRPr lang="hr-HR" dirty="0"/>
        </a:p>
      </dgm:t>
    </dgm:pt>
    <dgm:pt modelId="{1DF8419B-20FB-40A3-BCE6-20B470257512}" type="parTrans" cxnId="{27829F51-645D-48AB-80B3-491719EAB031}">
      <dgm:prSet/>
      <dgm:spPr/>
      <dgm:t>
        <a:bodyPr/>
        <a:lstStyle/>
        <a:p>
          <a:endParaRPr lang="hr-HR"/>
        </a:p>
      </dgm:t>
    </dgm:pt>
    <dgm:pt modelId="{E8D4639F-4A86-46BD-8943-CC6013956D56}" type="sibTrans" cxnId="{27829F51-645D-48AB-80B3-491719EAB031}">
      <dgm:prSet/>
      <dgm:spPr/>
      <dgm:t>
        <a:bodyPr/>
        <a:lstStyle/>
        <a:p>
          <a:endParaRPr lang="hr-HR"/>
        </a:p>
      </dgm:t>
    </dgm:pt>
    <dgm:pt modelId="{97B1B8F1-EEBE-4C57-82CB-D3353447AFEC}" type="pres">
      <dgm:prSet presAssocID="{3A3A260E-E2E6-4F45-B6EA-6980B6C15E08}" presName="Name0" presStyleCnt="0">
        <dgm:presLayoutVars>
          <dgm:dir/>
          <dgm:animLvl val="lvl"/>
          <dgm:resizeHandles/>
        </dgm:presLayoutVars>
      </dgm:prSet>
      <dgm:spPr/>
    </dgm:pt>
    <dgm:pt modelId="{7B1660D6-63CF-44B8-B15C-25610AB5AD9F}" type="pres">
      <dgm:prSet presAssocID="{DB9BD872-7FC0-40B0-8BF5-7CF7AEADC700}" presName="linNode" presStyleCnt="0"/>
      <dgm:spPr/>
    </dgm:pt>
    <dgm:pt modelId="{16106D6B-A449-4704-B1DF-37CF60613AC0}" type="pres">
      <dgm:prSet presAssocID="{DB9BD872-7FC0-40B0-8BF5-7CF7AEADC700}" presName="parentShp" presStyleLbl="node1" presStyleIdx="0" presStyleCnt="2">
        <dgm:presLayoutVars>
          <dgm:bulletEnabled val="1"/>
        </dgm:presLayoutVars>
      </dgm:prSet>
      <dgm:spPr/>
    </dgm:pt>
    <dgm:pt modelId="{BC254CF2-D1B9-414E-923D-DDA5E94F5188}" type="pres">
      <dgm:prSet presAssocID="{DB9BD872-7FC0-40B0-8BF5-7CF7AEADC700}" presName="childShp" presStyleLbl="bg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  <dgm:pt modelId="{5A8AF246-600B-447B-8AAC-54CD1F13ADE7}" type="pres">
      <dgm:prSet presAssocID="{13482C8D-ED30-4033-A122-08CE794C936F}" presName="spacing" presStyleCnt="0"/>
      <dgm:spPr/>
    </dgm:pt>
    <dgm:pt modelId="{1421D1C8-EA0B-47A2-BB87-844C4C7BBDBA}" type="pres">
      <dgm:prSet presAssocID="{725ABC86-4D83-4292-AC79-177DDF1F0B87}" presName="linNode" presStyleCnt="0"/>
      <dgm:spPr/>
    </dgm:pt>
    <dgm:pt modelId="{948F3E7E-1BEB-4386-8825-8CD4D7F8E47A}" type="pres">
      <dgm:prSet presAssocID="{725ABC86-4D83-4292-AC79-177DDF1F0B87}" presName="parentShp" presStyleLbl="node1" presStyleIdx="1" presStyleCnt="2">
        <dgm:presLayoutVars>
          <dgm:bulletEnabled val="1"/>
        </dgm:presLayoutVars>
      </dgm:prSet>
      <dgm:spPr/>
    </dgm:pt>
    <dgm:pt modelId="{0E8F2CFE-B02F-496F-8C55-C9C5FFB57871}" type="pres">
      <dgm:prSet presAssocID="{725ABC86-4D83-4292-AC79-177DDF1F0B87}" presName="childShp" presStyleLbl="bgAccFollow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</dgm:ptLst>
  <dgm:cxnLst>
    <dgm:cxn modelId="{7451A4F5-D566-46CA-837A-BA9F7AB8A20C}" type="presOf" srcId="{72219390-DBF3-451C-B8D4-75A2B7486373}" destId="{0E8F2CFE-B02F-496F-8C55-C9C5FFB57871}" srcOrd="0" destOrd="0" presId="urn:microsoft.com/office/officeart/2005/8/layout/vList6"/>
    <dgm:cxn modelId="{CBF61EE5-2194-4D65-9FFE-21370B0D5300}" type="presOf" srcId="{3A3A260E-E2E6-4F45-B6EA-6980B6C15E08}" destId="{97B1B8F1-EEBE-4C57-82CB-D3353447AFEC}" srcOrd="0" destOrd="0" presId="urn:microsoft.com/office/officeart/2005/8/layout/vList6"/>
    <dgm:cxn modelId="{C2AF6AA7-4EBF-45E7-AFEC-494DE91AE2DC}" type="presOf" srcId="{C41B48EF-6AA5-47E0-99D1-E77C840018E3}" destId="{BC254CF2-D1B9-414E-923D-DDA5E94F5188}" srcOrd="0" destOrd="2" presId="urn:microsoft.com/office/officeart/2005/8/layout/vList6"/>
    <dgm:cxn modelId="{BD6B4AA8-8B27-4658-BA0B-94BC806D4967}" srcId="{FFCAEC72-8FD8-40A6-91A3-0F3BFB607510}" destId="{80A52437-0E69-4D55-B76B-2D329529DC6B}" srcOrd="0" destOrd="0" parTransId="{E20323AD-E8E8-4B4F-BA46-D4ABD16371C9}" sibTransId="{9CB972D6-722E-4651-9B8D-46C8BA792BBC}"/>
    <dgm:cxn modelId="{F5C5668C-15B6-4460-B7F9-2D43C7BEA0FE}" type="presOf" srcId="{80A52437-0E69-4D55-B76B-2D329529DC6B}" destId="{BC254CF2-D1B9-414E-923D-DDA5E94F5188}" srcOrd="0" destOrd="1" presId="urn:microsoft.com/office/officeart/2005/8/layout/vList6"/>
    <dgm:cxn modelId="{50CBC467-4A86-42DD-8BF9-1AF3CC5E8408}" srcId="{3A3A260E-E2E6-4F45-B6EA-6980B6C15E08}" destId="{725ABC86-4D83-4292-AC79-177DDF1F0B87}" srcOrd="1" destOrd="0" parTransId="{A2EE87E2-E207-4BA3-B700-43CC20536C08}" sibTransId="{4B4D55A1-553F-4145-811F-A631146BCBD6}"/>
    <dgm:cxn modelId="{27829F51-645D-48AB-80B3-491719EAB031}" srcId="{FFCAEC72-8FD8-40A6-91A3-0F3BFB607510}" destId="{C41B48EF-6AA5-47E0-99D1-E77C840018E3}" srcOrd="1" destOrd="0" parTransId="{1DF8419B-20FB-40A3-BCE6-20B470257512}" sibTransId="{E8D4639F-4A86-46BD-8943-CC6013956D56}"/>
    <dgm:cxn modelId="{01FCA475-FF5B-4D99-AC06-727CFBBF7372}" srcId="{725ABC86-4D83-4292-AC79-177DDF1F0B87}" destId="{72219390-DBF3-451C-B8D4-75A2B7486373}" srcOrd="0" destOrd="0" parTransId="{DC9C82B8-F79D-4FAF-9004-C9E9477AB478}" sibTransId="{6FF638E8-DBC9-4ECF-8A5F-90EEC9821EF2}"/>
    <dgm:cxn modelId="{89828686-8465-4427-8F00-0AB224DF3587}" srcId="{DB9BD872-7FC0-40B0-8BF5-7CF7AEADC700}" destId="{FFCAEC72-8FD8-40A6-91A3-0F3BFB607510}" srcOrd="0" destOrd="0" parTransId="{25C16483-8A2B-47A5-BBE7-A0F1C5C4D942}" sibTransId="{712E73B9-6539-488D-B3A9-3A0FCFAB30A5}"/>
    <dgm:cxn modelId="{47EE6333-EAD2-49DB-840A-07E65D6684E8}" type="presOf" srcId="{D1382EFA-C82D-4304-8E35-C7FA578CFE67}" destId="{BC254CF2-D1B9-414E-923D-DDA5E94F5188}" srcOrd="0" destOrd="3" presId="urn:microsoft.com/office/officeart/2005/8/layout/vList6"/>
    <dgm:cxn modelId="{7B493963-7BAE-4D98-B528-7B3C020CB6BE}" srcId="{DB9BD872-7FC0-40B0-8BF5-7CF7AEADC700}" destId="{D1382EFA-C82D-4304-8E35-C7FA578CFE67}" srcOrd="1" destOrd="0" parTransId="{A2C46241-612E-47D5-B9F0-A080024DBE46}" sibTransId="{0DBEAA9E-BCD5-4C72-8A42-141A8E9519A6}"/>
    <dgm:cxn modelId="{A57CD3C7-AD08-4AC0-83AE-45F97B00FD3C}" type="presOf" srcId="{FFCAEC72-8FD8-40A6-91A3-0F3BFB607510}" destId="{BC254CF2-D1B9-414E-923D-DDA5E94F5188}" srcOrd="0" destOrd="0" presId="urn:microsoft.com/office/officeart/2005/8/layout/vList6"/>
    <dgm:cxn modelId="{E44FD6CD-EA98-4D5F-A342-DA882FA86061}" type="presOf" srcId="{DB9BD872-7FC0-40B0-8BF5-7CF7AEADC700}" destId="{16106D6B-A449-4704-B1DF-37CF60613AC0}" srcOrd="0" destOrd="0" presId="urn:microsoft.com/office/officeart/2005/8/layout/vList6"/>
    <dgm:cxn modelId="{686590EA-DA8D-4F45-B5C1-B56804E3B61E}" type="presOf" srcId="{725ABC86-4D83-4292-AC79-177DDF1F0B87}" destId="{948F3E7E-1BEB-4386-8825-8CD4D7F8E47A}" srcOrd="0" destOrd="0" presId="urn:microsoft.com/office/officeart/2005/8/layout/vList6"/>
    <dgm:cxn modelId="{3E8E7C82-76EC-4442-B864-34BE0BC39229}" srcId="{725ABC86-4D83-4292-AC79-177DDF1F0B87}" destId="{84794158-B000-4F9A-AB7B-E791A515819D}" srcOrd="1" destOrd="0" parTransId="{7BDDE57B-E56B-4DBA-ADB6-58608C956126}" sibTransId="{035B86DA-5277-4F7B-AB71-999D393131E4}"/>
    <dgm:cxn modelId="{3A5EA620-28BC-414C-8F50-E5DCE386AC77}" srcId="{3A3A260E-E2E6-4F45-B6EA-6980B6C15E08}" destId="{DB9BD872-7FC0-40B0-8BF5-7CF7AEADC700}" srcOrd="0" destOrd="0" parTransId="{A6FBC9D9-B39A-4981-8437-DAE07F0FB2D4}" sibTransId="{13482C8D-ED30-4033-A122-08CE794C936F}"/>
    <dgm:cxn modelId="{436EDD15-AF30-4910-8D6F-F0A8087A0F9F}" type="presOf" srcId="{84794158-B000-4F9A-AB7B-E791A515819D}" destId="{0E8F2CFE-B02F-496F-8C55-C9C5FFB57871}" srcOrd="0" destOrd="1" presId="urn:microsoft.com/office/officeart/2005/8/layout/vList6"/>
    <dgm:cxn modelId="{3FB0D3F4-12B0-4A12-B6C2-56DD6B7E4CEC}" type="presParOf" srcId="{97B1B8F1-EEBE-4C57-82CB-D3353447AFEC}" destId="{7B1660D6-63CF-44B8-B15C-25610AB5AD9F}" srcOrd="0" destOrd="0" presId="urn:microsoft.com/office/officeart/2005/8/layout/vList6"/>
    <dgm:cxn modelId="{D756C401-069F-4F21-955D-C968D2B9DE5C}" type="presParOf" srcId="{7B1660D6-63CF-44B8-B15C-25610AB5AD9F}" destId="{16106D6B-A449-4704-B1DF-37CF60613AC0}" srcOrd="0" destOrd="0" presId="urn:microsoft.com/office/officeart/2005/8/layout/vList6"/>
    <dgm:cxn modelId="{81FBEFB3-3654-4E52-8961-EEA912B78F69}" type="presParOf" srcId="{7B1660D6-63CF-44B8-B15C-25610AB5AD9F}" destId="{BC254CF2-D1B9-414E-923D-DDA5E94F5188}" srcOrd="1" destOrd="0" presId="urn:microsoft.com/office/officeart/2005/8/layout/vList6"/>
    <dgm:cxn modelId="{B1DE5880-4D23-40E0-8A5C-4584DFBC0E42}" type="presParOf" srcId="{97B1B8F1-EEBE-4C57-82CB-D3353447AFEC}" destId="{5A8AF246-600B-447B-8AAC-54CD1F13ADE7}" srcOrd="1" destOrd="0" presId="urn:microsoft.com/office/officeart/2005/8/layout/vList6"/>
    <dgm:cxn modelId="{F6B89C11-F2D2-41DE-91E6-157DF08A0F17}" type="presParOf" srcId="{97B1B8F1-EEBE-4C57-82CB-D3353447AFEC}" destId="{1421D1C8-EA0B-47A2-BB87-844C4C7BBDBA}" srcOrd="2" destOrd="0" presId="urn:microsoft.com/office/officeart/2005/8/layout/vList6"/>
    <dgm:cxn modelId="{B796C4F2-0EBC-4684-8868-9AFC57D56CC0}" type="presParOf" srcId="{1421D1C8-EA0B-47A2-BB87-844C4C7BBDBA}" destId="{948F3E7E-1BEB-4386-8825-8CD4D7F8E47A}" srcOrd="0" destOrd="0" presId="urn:microsoft.com/office/officeart/2005/8/layout/vList6"/>
    <dgm:cxn modelId="{3BB42FF8-A6E8-40B6-9CA1-F38403F1889D}" type="presParOf" srcId="{1421D1C8-EA0B-47A2-BB87-844C4C7BBDBA}" destId="{0E8F2CFE-B02F-496F-8C55-C9C5FFB578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3A260E-E2E6-4F45-B6EA-6980B6C15E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B9BD872-7FC0-40B0-8BF5-7CF7AEADC700}">
      <dgm:prSet phldrT="[Text]"/>
      <dgm:spPr/>
      <dgm:t>
        <a:bodyPr/>
        <a:lstStyle/>
        <a:p>
          <a:r>
            <a:rPr lang="hr-HR" dirty="0" smtClean="0"/>
            <a:t>3. ODABIR METODE PRIKUPLJANJA PODATAKA</a:t>
          </a:r>
          <a:endParaRPr lang="hr-HR" dirty="0"/>
        </a:p>
      </dgm:t>
    </dgm:pt>
    <dgm:pt modelId="{A6FBC9D9-B39A-4981-8437-DAE07F0FB2D4}" type="parTrans" cxnId="{3A5EA620-28BC-414C-8F50-E5DCE386AC77}">
      <dgm:prSet/>
      <dgm:spPr/>
      <dgm:t>
        <a:bodyPr/>
        <a:lstStyle/>
        <a:p>
          <a:endParaRPr lang="hr-HR"/>
        </a:p>
      </dgm:t>
    </dgm:pt>
    <dgm:pt modelId="{13482C8D-ED30-4033-A122-08CE794C936F}" type="sibTrans" cxnId="{3A5EA620-28BC-414C-8F50-E5DCE386AC77}">
      <dgm:prSet/>
      <dgm:spPr/>
      <dgm:t>
        <a:bodyPr/>
        <a:lstStyle/>
        <a:p>
          <a:endParaRPr lang="hr-HR"/>
        </a:p>
      </dgm:t>
    </dgm:pt>
    <dgm:pt modelId="{FFCAEC72-8FD8-40A6-91A3-0F3BFB607510}">
      <dgm:prSet phldrT="[Text]"/>
      <dgm:spPr/>
      <dgm:t>
        <a:bodyPr/>
        <a:lstStyle/>
        <a:p>
          <a:r>
            <a:rPr lang="hr-HR" dirty="0" smtClean="0"/>
            <a:t>Potrebno je odabrati jednu od 5 metoda kojom ćemo prikupiti podatke</a:t>
          </a:r>
          <a:endParaRPr lang="hr-HR" dirty="0"/>
        </a:p>
      </dgm:t>
    </dgm:pt>
    <dgm:pt modelId="{25C16483-8A2B-47A5-BBE7-A0F1C5C4D942}" type="parTrans" cxnId="{89828686-8465-4427-8F00-0AB224DF3587}">
      <dgm:prSet/>
      <dgm:spPr/>
      <dgm:t>
        <a:bodyPr/>
        <a:lstStyle/>
        <a:p>
          <a:endParaRPr lang="hr-HR"/>
        </a:p>
      </dgm:t>
    </dgm:pt>
    <dgm:pt modelId="{712E73B9-6539-488D-B3A9-3A0FCFAB30A5}" type="sibTrans" cxnId="{89828686-8465-4427-8F00-0AB224DF3587}">
      <dgm:prSet/>
      <dgm:spPr/>
      <dgm:t>
        <a:bodyPr/>
        <a:lstStyle/>
        <a:p>
          <a:endParaRPr lang="hr-HR"/>
        </a:p>
      </dgm:t>
    </dgm:pt>
    <dgm:pt modelId="{725ABC86-4D83-4292-AC79-177DDF1F0B87}">
      <dgm:prSet phldrT="[Text]"/>
      <dgm:spPr/>
      <dgm:t>
        <a:bodyPr/>
        <a:lstStyle/>
        <a:p>
          <a:r>
            <a:rPr lang="hr-HR" dirty="0" smtClean="0"/>
            <a:t>4. ODREĐIVANJE UZORKA I PRIKUPLJANJE PODATAKA</a:t>
          </a:r>
          <a:endParaRPr lang="hr-HR" dirty="0"/>
        </a:p>
      </dgm:t>
    </dgm:pt>
    <dgm:pt modelId="{A2EE87E2-E207-4BA3-B700-43CC20536C08}" type="parTrans" cxnId="{50CBC467-4A86-42DD-8BF9-1AF3CC5E8408}">
      <dgm:prSet/>
      <dgm:spPr/>
      <dgm:t>
        <a:bodyPr/>
        <a:lstStyle/>
        <a:p>
          <a:endParaRPr lang="hr-HR"/>
        </a:p>
      </dgm:t>
    </dgm:pt>
    <dgm:pt modelId="{4B4D55A1-553F-4145-811F-A631146BCBD6}" type="sibTrans" cxnId="{50CBC467-4A86-42DD-8BF9-1AF3CC5E8408}">
      <dgm:prSet/>
      <dgm:spPr/>
      <dgm:t>
        <a:bodyPr/>
        <a:lstStyle/>
        <a:p>
          <a:endParaRPr lang="hr-HR"/>
        </a:p>
      </dgm:t>
    </dgm:pt>
    <dgm:pt modelId="{5938787F-C858-416D-912C-CF929F141255}">
      <dgm:prSet phldrT="[Text]"/>
      <dgm:spPr/>
      <dgm:t>
        <a:bodyPr/>
        <a:lstStyle/>
        <a:p>
          <a:r>
            <a:rPr lang="hr-HR" dirty="0" smtClean="0"/>
            <a:t>Uzorak je dio osnovnog skupa - pravilno odabran uzorak znači i kvalitetnije istraživanje</a:t>
          </a:r>
          <a:endParaRPr lang="hr-HR" dirty="0"/>
        </a:p>
      </dgm:t>
    </dgm:pt>
    <dgm:pt modelId="{933857F0-DCBB-45E8-A673-E7B74D1C43AF}" type="parTrans" cxnId="{EF9795F3-E378-49B0-A832-F9F559D7BBB9}">
      <dgm:prSet/>
      <dgm:spPr/>
      <dgm:t>
        <a:bodyPr/>
        <a:lstStyle/>
        <a:p>
          <a:endParaRPr lang="hr-HR"/>
        </a:p>
      </dgm:t>
    </dgm:pt>
    <dgm:pt modelId="{84600A29-6ACE-4CB0-96F2-E3FC099030F5}" type="sibTrans" cxnId="{EF9795F3-E378-49B0-A832-F9F559D7BBB9}">
      <dgm:prSet/>
      <dgm:spPr/>
      <dgm:t>
        <a:bodyPr/>
        <a:lstStyle/>
        <a:p>
          <a:endParaRPr lang="hr-HR"/>
        </a:p>
      </dgm:t>
    </dgm:pt>
    <dgm:pt modelId="{CA1766C2-89F4-42A3-864E-5727A118BF56}">
      <dgm:prSet phldrT="[Text]"/>
      <dgm:spPr/>
      <dgm:t>
        <a:bodyPr/>
        <a:lstStyle/>
        <a:p>
          <a:r>
            <a:rPr lang="hr-HR" dirty="0" smtClean="0"/>
            <a:t>Uzorak možemo izabrati na dva načina: slučajno ili namjerno</a:t>
          </a:r>
          <a:endParaRPr lang="hr-HR" dirty="0"/>
        </a:p>
      </dgm:t>
    </dgm:pt>
    <dgm:pt modelId="{8983EC34-A353-430F-9555-11C46592A076}" type="parTrans" cxnId="{F2C9B8F5-A5B8-42B7-B426-9E58AAD9B60E}">
      <dgm:prSet/>
      <dgm:spPr/>
      <dgm:t>
        <a:bodyPr/>
        <a:lstStyle/>
        <a:p>
          <a:endParaRPr lang="hr-HR"/>
        </a:p>
      </dgm:t>
    </dgm:pt>
    <dgm:pt modelId="{4A5F22B0-BC01-4AAE-9AE9-58690D467BC5}" type="sibTrans" cxnId="{F2C9B8F5-A5B8-42B7-B426-9E58AAD9B60E}">
      <dgm:prSet/>
      <dgm:spPr/>
      <dgm:t>
        <a:bodyPr/>
        <a:lstStyle/>
        <a:p>
          <a:endParaRPr lang="hr-HR"/>
        </a:p>
      </dgm:t>
    </dgm:pt>
    <dgm:pt modelId="{86FE0848-21FD-40C7-8D57-51C94FE91950}">
      <dgm:prSet phldrT="[Text]"/>
      <dgm:spPr/>
      <dgm:t>
        <a:bodyPr/>
        <a:lstStyle/>
        <a:p>
          <a:r>
            <a:rPr lang="hr-HR" dirty="0" smtClean="0"/>
            <a:t>Prikupljanje podataka je najskuplji i najsloženiji dio  procesa istraživanja</a:t>
          </a:r>
          <a:endParaRPr lang="hr-HR" dirty="0"/>
        </a:p>
      </dgm:t>
    </dgm:pt>
    <dgm:pt modelId="{96CC56AB-2C42-4EC3-8776-D882866AF12A}" type="parTrans" cxnId="{9BEABC0A-B91F-4C3D-8EBE-64B1DE5FE369}">
      <dgm:prSet/>
      <dgm:spPr/>
      <dgm:t>
        <a:bodyPr/>
        <a:lstStyle/>
        <a:p>
          <a:endParaRPr lang="hr-HR"/>
        </a:p>
      </dgm:t>
    </dgm:pt>
    <dgm:pt modelId="{F7164A9E-941D-427E-9196-3122FD9C1699}" type="sibTrans" cxnId="{9BEABC0A-B91F-4C3D-8EBE-64B1DE5FE369}">
      <dgm:prSet/>
      <dgm:spPr/>
      <dgm:t>
        <a:bodyPr/>
        <a:lstStyle/>
        <a:p>
          <a:endParaRPr lang="hr-HR"/>
        </a:p>
      </dgm:t>
    </dgm:pt>
    <dgm:pt modelId="{97B1B8F1-EEBE-4C57-82CB-D3353447AFEC}" type="pres">
      <dgm:prSet presAssocID="{3A3A260E-E2E6-4F45-B6EA-6980B6C15E08}" presName="Name0" presStyleCnt="0">
        <dgm:presLayoutVars>
          <dgm:dir/>
          <dgm:animLvl val="lvl"/>
          <dgm:resizeHandles/>
        </dgm:presLayoutVars>
      </dgm:prSet>
      <dgm:spPr/>
    </dgm:pt>
    <dgm:pt modelId="{7B1660D6-63CF-44B8-B15C-25610AB5AD9F}" type="pres">
      <dgm:prSet presAssocID="{DB9BD872-7FC0-40B0-8BF5-7CF7AEADC700}" presName="linNode" presStyleCnt="0"/>
      <dgm:spPr/>
    </dgm:pt>
    <dgm:pt modelId="{16106D6B-A449-4704-B1DF-37CF60613AC0}" type="pres">
      <dgm:prSet presAssocID="{DB9BD872-7FC0-40B0-8BF5-7CF7AEADC700}" presName="parentShp" presStyleLbl="node1" presStyleIdx="0" presStyleCnt="2">
        <dgm:presLayoutVars>
          <dgm:bulletEnabled val="1"/>
        </dgm:presLayoutVars>
      </dgm:prSet>
      <dgm:spPr/>
    </dgm:pt>
    <dgm:pt modelId="{BC254CF2-D1B9-414E-923D-DDA5E94F5188}" type="pres">
      <dgm:prSet presAssocID="{DB9BD872-7FC0-40B0-8BF5-7CF7AEADC700}" presName="childShp" presStyleLbl="bg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  <dgm:pt modelId="{5A8AF246-600B-447B-8AAC-54CD1F13ADE7}" type="pres">
      <dgm:prSet presAssocID="{13482C8D-ED30-4033-A122-08CE794C936F}" presName="spacing" presStyleCnt="0"/>
      <dgm:spPr/>
    </dgm:pt>
    <dgm:pt modelId="{1421D1C8-EA0B-47A2-BB87-844C4C7BBDBA}" type="pres">
      <dgm:prSet presAssocID="{725ABC86-4D83-4292-AC79-177DDF1F0B87}" presName="linNode" presStyleCnt="0"/>
      <dgm:spPr/>
    </dgm:pt>
    <dgm:pt modelId="{948F3E7E-1BEB-4386-8825-8CD4D7F8E47A}" type="pres">
      <dgm:prSet presAssocID="{725ABC86-4D83-4292-AC79-177DDF1F0B87}" presName="parentShp" presStyleLbl="node1" presStyleIdx="1" presStyleCnt="2">
        <dgm:presLayoutVars>
          <dgm:bulletEnabled val="1"/>
        </dgm:presLayoutVars>
      </dgm:prSet>
      <dgm:spPr/>
    </dgm:pt>
    <dgm:pt modelId="{0E8F2CFE-B02F-496F-8C55-C9C5FFB57871}" type="pres">
      <dgm:prSet presAssocID="{725ABC86-4D83-4292-AC79-177DDF1F0B87}" presName="childShp" presStyleLbl="bgAccFollow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</dgm:ptLst>
  <dgm:cxnLst>
    <dgm:cxn modelId="{97FC2C4E-E2C6-4CBF-807D-A96D4F99E96F}" type="presOf" srcId="{DB9BD872-7FC0-40B0-8BF5-7CF7AEADC700}" destId="{16106D6B-A449-4704-B1DF-37CF60613AC0}" srcOrd="0" destOrd="0" presId="urn:microsoft.com/office/officeart/2005/8/layout/vList6"/>
    <dgm:cxn modelId="{89828686-8465-4427-8F00-0AB224DF3587}" srcId="{DB9BD872-7FC0-40B0-8BF5-7CF7AEADC700}" destId="{FFCAEC72-8FD8-40A6-91A3-0F3BFB607510}" srcOrd="0" destOrd="0" parTransId="{25C16483-8A2B-47A5-BBE7-A0F1C5C4D942}" sibTransId="{712E73B9-6539-488D-B3A9-3A0FCFAB30A5}"/>
    <dgm:cxn modelId="{B5AA9A15-893A-4F94-A395-4E4148964434}" type="presOf" srcId="{FFCAEC72-8FD8-40A6-91A3-0F3BFB607510}" destId="{BC254CF2-D1B9-414E-923D-DDA5E94F5188}" srcOrd="0" destOrd="0" presId="urn:microsoft.com/office/officeart/2005/8/layout/vList6"/>
    <dgm:cxn modelId="{70DC0A93-B573-448D-9C12-695B258C0DED}" type="presOf" srcId="{CA1766C2-89F4-42A3-864E-5727A118BF56}" destId="{0E8F2CFE-B02F-496F-8C55-C9C5FFB57871}" srcOrd="0" destOrd="1" presId="urn:microsoft.com/office/officeart/2005/8/layout/vList6"/>
    <dgm:cxn modelId="{50CBC467-4A86-42DD-8BF9-1AF3CC5E8408}" srcId="{3A3A260E-E2E6-4F45-B6EA-6980B6C15E08}" destId="{725ABC86-4D83-4292-AC79-177DDF1F0B87}" srcOrd="1" destOrd="0" parTransId="{A2EE87E2-E207-4BA3-B700-43CC20536C08}" sibTransId="{4B4D55A1-553F-4145-811F-A631146BCBD6}"/>
    <dgm:cxn modelId="{F2C9B8F5-A5B8-42B7-B426-9E58AAD9B60E}" srcId="{725ABC86-4D83-4292-AC79-177DDF1F0B87}" destId="{CA1766C2-89F4-42A3-864E-5727A118BF56}" srcOrd="1" destOrd="0" parTransId="{8983EC34-A353-430F-9555-11C46592A076}" sibTransId="{4A5F22B0-BC01-4AAE-9AE9-58690D467BC5}"/>
    <dgm:cxn modelId="{D06C220C-54C5-48F3-8A1A-70968BD6E50A}" type="presOf" srcId="{5938787F-C858-416D-912C-CF929F141255}" destId="{0E8F2CFE-B02F-496F-8C55-C9C5FFB57871}" srcOrd="0" destOrd="0" presId="urn:microsoft.com/office/officeart/2005/8/layout/vList6"/>
    <dgm:cxn modelId="{B046A080-BA8F-46C6-AC82-9B8D98ED867B}" type="presOf" srcId="{86FE0848-21FD-40C7-8D57-51C94FE91950}" destId="{0E8F2CFE-B02F-496F-8C55-C9C5FFB57871}" srcOrd="0" destOrd="2" presId="urn:microsoft.com/office/officeart/2005/8/layout/vList6"/>
    <dgm:cxn modelId="{9BEABC0A-B91F-4C3D-8EBE-64B1DE5FE369}" srcId="{725ABC86-4D83-4292-AC79-177DDF1F0B87}" destId="{86FE0848-21FD-40C7-8D57-51C94FE91950}" srcOrd="2" destOrd="0" parTransId="{96CC56AB-2C42-4EC3-8776-D882866AF12A}" sibTransId="{F7164A9E-941D-427E-9196-3122FD9C1699}"/>
    <dgm:cxn modelId="{7ABCD854-A54A-4746-9FEE-262135100836}" type="presOf" srcId="{3A3A260E-E2E6-4F45-B6EA-6980B6C15E08}" destId="{97B1B8F1-EEBE-4C57-82CB-D3353447AFEC}" srcOrd="0" destOrd="0" presId="urn:microsoft.com/office/officeart/2005/8/layout/vList6"/>
    <dgm:cxn modelId="{EF9795F3-E378-49B0-A832-F9F559D7BBB9}" srcId="{725ABC86-4D83-4292-AC79-177DDF1F0B87}" destId="{5938787F-C858-416D-912C-CF929F141255}" srcOrd="0" destOrd="0" parTransId="{933857F0-DCBB-45E8-A673-E7B74D1C43AF}" sibTransId="{84600A29-6ACE-4CB0-96F2-E3FC099030F5}"/>
    <dgm:cxn modelId="{3A35E530-7328-4265-B901-9ABBD160F192}" type="presOf" srcId="{725ABC86-4D83-4292-AC79-177DDF1F0B87}" destId="{948F3E7E-1BEB-4386-8825-8CD4D7F8E47A}" srcOrd="0" destOrd="0" presId="urn:microsoft.com/office/officeart/2005/8/layout/vList6"/>
    <dgm:cxn modelId="{3A5EA620-28BC-414C-8F50-E5DCE386AC77}" srcId="{3A3A260E-E2E6-4F45-B6EA-6980B6C15E08}" destId="{DB9BD872-7FC0-40B0-8BF5-7CF7AEADC700}" srcOrd="0" destOrd="0" parTransId="{A6FBC9D9-B39A-4981-8437-DAE07F0FB2D4}" sibTransId="{13482C8D-ED30-4033-A122-08CE794C936F}"/>
    <dgm:cxn modelId="{6B0BE554-2BCD-40A4-A529-00307DA5ACA5}" type="presParOf" srcId="{97B1B8F1-EEBE-4C57-82CB-D3353447AFEC}" destId="{7B1660D6-63CF-44B8-B15C-25610AB5AD9F}" srcOrd="0" destOrd="0" presId="urn:microsoft.com/office/officeart/2005/8/layout/vList6"/>
    <dgm:cxn modelId="{1D49CB6D-156B-4928-8124-08F63E30EB72}" type="presParOf" srcId="{7B1660D6-63CF-44B8-B15C-25610AB5AD9F}" destId="{16106D6B-A449-4704-B1DF-37CF60613AC0}" srcOrd="0" destOrd="0" presId="urn:microsoft.com/office/officeart/2005/8/layout/vList6"/>
    <dgm:cxn modelId="{361B224B-984B-41F7-A1A6-A803B3A7AC7D}" type="presParOf" srcId="{7B1660D6-63CF-44B8-B15C-25610AB5AD9F}" destId="{BC254CF2-D1B9-414E-923D-DDA5E94F5188}" srcOrd="1" destOrd="0" presId="urn:microsoft.com/office/officeart/2005/8/layout/vList6"/>
    <dgm:cxn modelId="{B0E8B874-BBFF-4526-B5B8-007723A71525}" type="presParOf" srcId="{97B1B8F1-EEBE-4C57-82CB-D3353447AFEC}" destId="{5A8AF246-600B-447B-8AAC-54CD1F13ADE7}" srcOrd="1" destOrd="0" presId="urn:microsoft.com/office/officeart/2005/8/layout/vList6"/>
    <dgm:cxn modelId="{362487DF-C3F6-45AB-AB7A-0388779ADFF6}" type="presParOf" srcId="{97B1B8F1-EEBE-4C57-82CB-D3353447AFEC}" destId="{1421D1C8-EA0B-47A2-BB87-844C4C7BBDBA}" srcOrd="2" destOrd="0" presId="urn:microsoft.com/office/officeart/2005/8/layout/vList6"/>
    <dgm:cxn modelId="{1E8B8E81-92A6-42B4-9CC8-E9FE7286B39F}" type="presParOf" srcId="{1421D1C8-EA0B-47A2-BB87-844C4C7BBDBA}" destId="{948F3E7E-1BEB-4386-8825-8CD4D7F8E47A}" srcOrd="0" destOrd="0" presId="urn:microsoft.com/office/officeart/2005/8/layout/vList6"/>
    <dgm:cxn modelId="{EE6D4168-AE59-44C4-A380-BF285A726A3C}" type="presParOf" srcId="{1421D1C8-EA0B-47A2-BB87-844C4C7BBDBA}" destId="{0E8F2CFE-B02F-496F-8C55-C9C5FFB578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3A260E-E2E6-4F45-B6EA-6980B6C15E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B9BD872-7FC0-40B0-8BF5-7CF7AEADC700}">
      <dgm:prSet phldrT="[Text]"/>
      <dgm:spPr/>
      <dgm:t>
        <a:bodyPr/>
        <a:lstStyle/>
        <a:p>
          <a:r>
            <a:rPr lang="hr-HR" dirty="0" smtClean="0"/>
            <a:t>5. ANALIZA PODATAKA I INTERPRETACIJA REZULTATA</a:t>
          </a:r>
          <a:endParaRPr lang="hr-HR" dirty="0"/>
        </a:p>
      </dgm:t>
    </dgm:pt>
    <dgm:pt modelId="{A6FBC9D9-B39A-4981-8437-DAE07F0FB2D4}" type="parTrans" cxnId="{3A5EA620-28BC-414C-8F50-E5DCE386AC77}">
      <dgm:prSet/>
      <dgm:spPr/>
      <dgm:t>
        <a:bodyPr/>
        <a:lstStyle/>
        <a:p>
          <a:endParaRPr lang="hr-HR"/>
        </a:p>
      </dgm:t>
    </dgm:pt>
    <dgm:pt modelId="{13482C8D-ED30-4033-A122-08CE794C936F}" type="sibTrans" cxnId="{3A5EA620-28BC-414C-8F50-E5DCE386AC77}">
      <dgm:prSet/>
      <dgm:spPr/>
      <dgm:t>
        <a:bodyPr/>
        <a:lstStyle/>
        <a:p>
          <a:endParaRPr lang="hr-HR"/>
        </a:p>
      </dgm:t>
    </dgm:pt>
    <dgm:pt modelId="{FFCAEC72-8FD8-40A6-91A3-0F3BFB607510}">
      <dgm:prSet phldrT="[Text]"/>
      <dgm:spPr/>
      <dgm:t>
        <a:bodyPr/>
        <a:lstStyle/>
        <a:p>
          <a:r>
            <a:rPr lang="hr-HR" dirty="0" smtClean="0"/>
            <a:t>Uporaba računala radi jednostavnosti</a:t>
          </a:r>
          <a:endParaRPr lang="hr-HR" dirty="0"/>
        </a:p>
      </dgm:t>
    </dgm:pt>
    <dgm:pt modelId="{25C16483-8A2B-47A5-BBE7-A0F1C5C4D942}" type="parTrans" cxnId="{89828686-8465-4427-8F00-0AB224DF3587}">
      <dgm:prSet/>
      <dgm:spPr/>
      <dgm:t>
        <a:bodyPr/>
        <a:lstStyle/>
        <a:p>
          <a:endParaRPr lang="hr-HR"/>
        </a:p>
      </dgm:t>
    </dgm:pt>
    <dgm:pt modelId="{712E73B9-6539-488D-B3A9-3A0FCFAB30A5}" type="sibTrans" cxnId="{89828686-8465-4427-8F00-0AB224DF3587}">
      <dgm:prSet/>
      <dgm:spPr/>
      <dgm:t>
        <a:bodyPr/>
        <a:lstStyle/>
        <a:p>
          <a:endParaRPr lang="hr-HR"/>
        </a:p>
      </dgm:t>
    </dgm:pt>
    <dgm:pt modelId="{725ABC86-4D83-4292-AC79-177DDF1F0B87}">
      <dgm:prSet phldrT="[Text]"/>
      <dgm:spPr/>
      <dgm:t>
        <a:bodyPr/>
        <a:lstStyle/>
        <a:p>
          <a:r>
            <a:rPr lang="hr-HR" dirty="0" smtClean="0"/>
            <a:t>6. SASTAVLJANJE IZVJEŠTAJA</a:t>
          </a:r>
          <a:endParaRPr lang="hr-HR" dirty="0"/>
        </a:p>
      </dgm:t>
    </dgm:pt>
    <dgm:pt modelId="{A2EE87E2-E207-4BA3-B700-43CC20536C08}" type="parTrans" cxnId="{50CBC467-4A86-42DD-8BF9-1AF3CC5E8408}">
      <dgm:prSet/>
      <dgm:spPr/>
      <dgm:t>
        <a:bodyPr/>
        <a:lstStyle/>
        <a:p>
          <a:endParaRPr lang="hr-HR"/>
        </a:p>
      </dgm:t>
    </dgm:pt>
    <dgm:pt modelId="{4B4D55A1-553F-4145-811F-A631146BCBD6}" type="sibTrans" cxnId="{50CBC467-4A86-42DD-8BF9-1AF3CC5E8408}">
      <dgm:prSet/>
      <dgm:spPr/>
      <dgm:t>
        <a:bodyPr/>
        <a:lstStyle/>
        <a:p>
          <a:endParaRPr lang="hr-HR"/>
        </a:p>
      </dgm:t>
    </dgm:pt>
    <dgm:pt modelId="{7BF9DC99-F63A-45F1-9A2E-EDAE853BD913}">
      <dgm:prSet phldrT="[Text]"/>
      <dgm:spPr/>
      <dgm:t>
        <a:bodyPr/>
        <a:lstStyle/>
        <a:p>
          <a:r>
            <a:rPr lang="hr-HR" dirty="0" smtClean="0"/>
            <a:t>Korištenje statističkih metoda za analizu podataka</a:t>
          </a:r>
          <a:endParaRPr lang="hr-HR" dirty="0"/>
        </a:p>
      </dgm:t>
    </dgm:pt>
    <dgm:pt modelId="{A127ACCB-0DCD-4AE4-A68D-4DD4A0389FF1}" type="parTrans" cxnId="{04253A37-3901-4A59-ADA6-D97E29ECFCD0}">
      <dgm:prSet/>
      <dgm:spPr/>
    </dgm:pt>
    <dgm:pt modelId="{BEF3C53C-DAF2-47FD-B485-176919586CD5}" type="sibTrans" cxnId="{04253A37-3901-4A59-ADA6-D97E29ECFCD0}">
      <dgm:prSet/>
      <dgm:spPr/>
    </dgm:pt>
    <dgm:pt modelId="{AB9F6DD4-12F8-427E-88FE-A0C50721720E}">
      <dgm:prSet phldrT="[Text]"/>
      <dgm:spPr/>
      <dgm:t>
        <a:bodyPr/>
        <a:lstStyle/>
        <a:p>
          <a:r>
            <a:rPr lang="hr-HR" dirty="0" smtClean="0"/>
            <a:t>Interpretacija rezultat ovisi o načinu na koji će se informacije koristiti</a:t>
          </a:r>
          <a:endParaRPr lang="hr-HR" dirty="0"/>
        </a:p>
      </dgm:t>
    </dgm:pt>
    <dgm:pt modelId="{D3FE85DB-65CF-4D17-8672-4FF082D40A70}" type="parTrans" cxnId="{45F96DC8-D60E-4904-932A-8D5BB90502E9}">
      <dgm:prSet/>
      <dgm:spPr/>
    </dgm:pt>
    <dgm:pt modelId="{F07003E2-03FA-41E4-ADD8-613C1FB27A2C}" type="sibTrans" cxnId="{45F96DC8-D60E-4904-932A-8D5BB90502E9}">
      <dgm:prSet/>
      <dgm:spPr/>
    </dgm:pt>
    <dgm:pt modelId="{40A51F0B-1D76-4A3B-9889-868F7B8944C1}">
      <dgm:prSet phldrT="[Text]"/>
      <dgm:spPr/>
      <dgm:t>
        <a:bodyPr/>
        <a:lstStyle/>
        <a:p>
          <a:r>
            <a:rPr lang="hr-HR" dirty="0" smtClean="0"/>
            <a:t>Pisana prezentacija u obliku koji odgovara korisnicima</a:t>
          </a:r>
          <a:endParaRPr lang="hr-HR" dirty="0"/>
        </a:p>
      </dgm:t>
    </dgm:pt>
    <dgm:pt modelId="{20058E5D-C960-4712-899C-77F30D0B647D}" type="parTrans" cxnId="{AE044CE1-6D01-424D-8299-42A88D7C0E10}">
      <dgm:prSet/>
      <dgm:spPr/>
    </dgm:pt>
    <dgm:pt modelId="{DC47405C-F1ED-4F68-AB73-1D626CCFE165}" type="sibTrans" cxnId="{AE044CE1-6D01-424D-8299-42A88D7C0E10}">
      <dgm:prSet/>
      <dgm:spPr/>
    </dgm:pt>
    <dgm:pt modelId="{1FA05A6D-CC14-4130-947E-BD8777707D0D}">
      <dgm:prSet phldrT="[Text]"/>
      <dgm:spPr/>
      <dgm:t>
        <a:bodyPr/>
        <a:lstStyle/>
        <a:p>
          <a:r>
            <a:rPr lang="hr-HR" dirty="0" smtClean="0"/>
            <a:t>Svrha je da jasno i koncizno prikaže glavne rezultate i da smjernice</a:t>
          </a:r>
          <a:endParaRPr lang="hr-HR" dirty="0"/>
        </a:p>
      </dgm:t>
    </dgm:pt>
    <dgm:pt modelId="{A8A33435-6D64-4824-AE5F-82A17AC24D0D}" type="parTrans" cxnId="{2C18FA50-6749-4542-A554-03C3476AD55D}">
      <dgm:prSet/>
      <dgm:spPr/>
    </dgm:pt>
    <dgm:pt modelId="{9E8FFBE4-6549-4934-BB9C-FAAF6F7F4353}" type="sibTrans" cxnId="{2C18FA50-6749-4542-A554-03C3476AD55D}">
      <dgm:prSet/>
      <dgm:spPr/>
    </dgm:pt>
    <dgm:pt modelId="{97B1B8F1-EEBE-4C57-82CB-D3353447AFEC}" type="pres">
      <dgm:prSet presAssocID="{3A3A260E-E2E6-4F45-B6EA-6980B6C15E08}" presName="Name0" presStyleCnt="0">
        <dgm:presLayoutVars>
          <dgm:dir/>
          <dgm:animLvl val="lvl"/>
          <dgm:resizeHandles/>
        </dgm:presLayoutVars>
      </dgm:prSet>
      <dgm:spPr/>
    </dgm:pt>
    <dgm:pt modelId="{7B1660D6-63CF-44B8-B15C-25610AB5AD9F}" type="pres">
      <dgm:prSet presAssocID="{DB9BD872-7FC0-40B0-8BF5-7CF7AEADC700}" presName="linNode" presStyleCnt="0"/>
      <dgm:spPr/>
    </dgm:pt>
    <dgm:pt modelId="{16106D6B-A449-4704-B1DF-37CF60613AC0}" type="pres">
      <dgm:prSet presAssocID="{DB9BD872-7FC0-40B0-8BF5-7CF7AEADC700}" presName="parentShp" presStyleLbl="node1" presStyleIdx="0" presStyleCnt="2">
        <dgm:presLayoutVars>
          <dgm:bulletEnabled val="1"/>
        </dgm:presLayoutVars>
      </dgm:prSet>
      <dgm:spPr/>
    </dgm:pt>
    <dgm:pt modelId="{BC254CF2-D1B9-414E-923D-DDA5E94F5188}" type="pres">
      <dgm:prSet presAssocID="{DB9BD872-7FC0-40B0-8BF5-7CF7AEADC700}" presName="childShp" presStyleLbl="bg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  <dgm:pt modelId="{5A8AF246-600B-447B-8AAC-54CD1F13ADE7}" type="pres">
      <dgm:prSet presAssocID="{13482C8D-ED30-4033-A122-08CE794C936F}" presName="spacing" presStyleCnt="0"/>
      <dgm:spPr/>
    </dgm:pt>
    <dgm:pt modelId="{1421D1C8-EA0B-47A2-BB87-844C4C7BBDBA}" type="pres">
      <dgm:prSet presAssocID="{725ABC86-4D83-4292-AC79-177DDF1F0B87}" presName="linNode" presStyleCnt="0"/>
      <dgm:spPr/>
    </dgm:pt>
    <dgm:pt modelId="{948F3E7E-1BEB-4386-8825-8CD4D7F8E47A}" type="pres">
      <dgm:prSet presAssocID="{725ABC86-4D83-4292-AC79-177DDF1F0B87}" presName="parentShp" presStyleLbl="node1" presStyleIdx="1" presStyleCnt="2">
        <dgm:presLayoutVars>
          <dgm:bulletEnabled val="1"/>
        </dgm:presLayoutVars>
      </dgm:prSet>
      <dgm:spPr/>
    </dgm:pt>
    <dgm:pt modelId="{0E8F2CFE-B02F-496F-8C55-C9C5FFB57871}" type="pres">
      <dgm:prSet presAssocID="{725ABC86-4D83-4292-AC79-177DDF1F0B87}" presName="childShp" presStyleLbl="bgAccFollow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</dgm:ptLst>
  <dgm:cxnLst>
    <dgm:cxn modelId="{A58EAD99-7FAB-4C07-9DC8-AF46540A6312}" type="presOf" srcId="{DB9BD872-7FC0-40B0-8BF5-7CF7AEADC700}" destId="{16106D6B-A449-4704-B1DF-37CF60613AC0}" srcOrd="0" destOrd="0" presId="urn:microsoft.com/office/officeart/2005/8/layout/vList6"/>
    <dgm:cxn modelId="{BB51675C-B7E9-48D3-8D5D-A666488F0E1D}" type="presOf" srcId="{3A3A260E-E2E6-4F45-B6EA-6980B6C15E08}" destId="{97B1B8F1-EEBE-4C57-82CB-D3353447AFEC}" srcOrd="0" destOrd="0" presId="urn:microsoft.com/office/officeart/2005/8/layout/vList6"/>
    <dgm:cxn modelId="{309E3B5A-74C1-4E50-AA74-E6D4F968D326}" type="presOf" srcId="{7BF9DC99-F63A-45F1-9A2E-EDAE853BD913}" destId="{BC254CF2-D1B9-414E-923D-DDA5E94F5188}" srcOrd="0" destOrd="1" presId="urn:microsoft.com/office/officeart/2005/8/layout/vList6"/>
    <dgm:cxn modelId="{5AB85BD6-E068-4E7F-9CCB-8409FD50BEB4}" type="presOf" srcId="{40A51F0B-1D76-4A3B-9889-868F7B8944C1}" destId="{0E8F2CFE-B02F-496F-8C55-C9C5FFB57871}" srcOrd="0" destOrd="0" presId="urn:microsoft.com/office/officeart/2005/8/layout/vList6"/>
    <dgm:cxn modelId="{04253A37-3901-4A59-ADA6-D97E29ECFCD0}" srcId="{DB9BD872-7FC0-40B0-8BF5-7CF7AEADC700}" destId="{7BF9DC99-F63A-45F1-9A2E-EDAE853BD913}" srcOrd="1" destOrd="0" parTransId="{A127ACCB-0DCD-4AE4-A68D-4DD4A0389FF1}" sibTransId="{BEF3C53C-DAF2-47FD-B485-176919586CD5}"/>
    <dgm:cxn modelId="{2C18FA50-6749-4542-A554-03C3476AD55D}" srcId="{725ABC86-4D83-4292-AC79-177DDF1F0B87}" destId="{1FA05A6D-CC14-4130-947E-BD8777707D0D}" srcOrd="1" destOrd="0" parTransId="{A8A33435-6D64-4824-AE5F-82A17AC24D0D}" sibTransId="{9E8FFBE4-6549-4934-BB9C-FAAF6F7F4353}"/>
    <dgm:cxn modelId="{50CBC467-4A86-42DD-8BF9-1AF3CC5E8408}" srcId="{3A3A260E-E2E6-4F45-B6EA-6980B6C15E08}" destId="{725ABC86-4D83-4292-AC79-177DDF1F0B87}" srcOrd="1" destOrd="0" parTransId="{A2EE87E2-E207-4BA3-B700-43CC20536C08}" sibTransId="{4B4D55A1-553F-4145-811F-A631146BCBD6}"/>
    <dgm:cxn modelId="{89828686-8465-4427-8F00-0AB224DF3587}" srcId="{DB9BD872-7FC0-40B0-8BF5-7CF7AEADC700}" destId="{FFCAEC72-8FD8-40A6-91A3-0F3BFB607510}" srcOrd="0" destOrd="0" parTransId="{25C16483-8A2B-47A5-BBE7-A0F1C5C4D942}" sibTransId="{712E73B9-6539-488D-B3A9-3A0FCFAB30A5}"/>
    <dgm:cxn modelId="{0301FB1B-83F0-47AF-ACB1-B2431BBBCCCC}" type="presOf" srcId="{AB9F6DD4-12F8-427E-88FE-A0C50721720E}" destId="{BC254CF2-D1B9-414E-923D-DDA5E94F5188}" srcOrd="0" destOrd="2" presId="urn:microsoft.com/office/officeart/2005/8/layout/vList6"/>
    <dgm:cxn modelId="{8015D63D-470B-4393-8D7A-73A9F9B682DE}" type="presOf" srcId="{1FA05A6D-CC14-4130-947E-BD8777707D0D}" destId="{0E8F2CFE-B02F-496F-8C55-C9C5FFB57871}" srcOrd="0" destOrd="1" presId="urn:microsoft.com/office/officeart/2005/8/layout/vList6"/>
    <dgm:cxn modelId="{AE044CE1-6D01-424D-8299-42A88D7C0E10}" srcId="{725ABC86-4D83-4292-AC79-177DDF1F0B87}" destId="{40A51F0B-1D76-4A3B-9889-868F7B8944C1}" srcOrd="0" destOrd="0" parTransId="{20058E5D-C960-4712-899C-77F30D0B647D}" sibTransId="{DC47405C-F1ED-4F68-AB73-1D626CCFE165}"/>
    <dgm:cxn modelId="{9A3A641D-7DF9-4AED-93E8-79D1F6982FDB}" type="presOf" srcId="{725ABC86-4D83-4292-AC79-177DDF1F0B87}" destId="{948F3E7E-1BEB-4386-8825-8CD4D7F8E47A}" srcOrd="0" destOrd="0" presId="urn:microsoft.com/office/officeart/2005/8/layout/vList6"/>
    <dgm:cxn modelId="{45F96DC8-D60E-4904-932A-8D5BB90502E9}" srcId="{DB9BD872-7FC0-40B0-8BF5-7CF7AEADC700}" destId="{AB9F6DD4-12F8-427E-88FE-A0C50721720E}" srcOrd="2" destOrd="0" parTransId="{D3FE85DB-65CF-4D17-8672-4FF082D40A70}" sibTransId="{F07003E2-03FA-41E4-ADD8-613C1FB27A2C}"/>
    <dgm:cxn modelId="{BF8CA07E-13E6-4B04-B368-FFA651F8CC54}" type="presOf" srcId="{FFCAEC72-8FD8-40A6-91A3-0F3BFB607510}" destId="{BC254CF2-D1B9-414E-923D-DDA5E94F5188}" srcOrd="0" destOrd="0" presId="urn:microsoft.com/office/officeart/2005/8/layout/vList6"/>
    <dgm:cxn modelId="{3A5EA620-28BC-414C-8F50-E5DCE386AC77}" srcId="{3A3A260E-E2E6-4F45-B6EA-6980B6C15E08}" destId="{DB9BD872-7FC0-40B0-8BF5-7CF7AEADC700}" srcOrd="0" destOrd="0" parTransId="{A6FBC9D9-B39A-4981-8437-DAE07F0FB2D4}" sibTransId="{13482C8D-ED30-4033-A122-08CE794C936F}"/>
    <dgm:cxn modelId="{1926AAC2-C812-4BE6-B79F-885CA6B024C4}" type="presParOf" srcId="{97B1B8F1-EEBE-4C57-82CB-D3353447AFEC}" destId="{7B1660D6-63CF-44B8-B15C-25610AB5AD9F}" srcOrd="0" destOrd="0" presId="urn:microsoft.com/office/officeart/2005/8/layout/vList6"/>
    <dgm:cxn modelId="{AFD0987C-94C3-455F-AA4D-32E9ED3FF6E6}" type="presParOf" srcId="{7B1660D6-63CF-44B8-B15C-25610AB5AD9F}" destId="{16106D6B-A449-4704-B1DF-37CF60613AC0}" srcOrd="0" destOrd="0" presId="urn:microsoft.com/office/officeart/2005/8/layout/vList6"/>
    <dgm:cxn modelId="{0BF1508E-A3FF-4E06-A4DD-684408F85EC4}" type="presParOf" srcId="{7B1660D6-63CF-44B8-B15C-25610AB5AD9F}" destId="{BC254CF2-D1B9-414E-923D-DDA5E94F5188}" srcOrd="1" destOrd="0" presId="urn:microsoft.com/office/officeart/2005/8/layout/vList6"/>
    <dgm:cxn modelId="{A97CCFB4-9DAF-44AB-910E-9A20355DF0E6}" type="presParOf" srcId="{97B1B8F1-EEBE-4C57-82CB-D3353447AFEC}" destId="{5A8AF246-600B-447B-8AAC-54CD1F13ADE7}" srcOrd="1" destOrd="0" presId="urn:microsoft.com/office/officeart/2005/8/layout/vList6"/>
    <dgm:cxn modelId="{B9384469-9556-4577-AF22-28D7FA05AFF5}" type="presParOf" srcId="{97B1B8F1-EEBE-4C57-82CB-D3353447AFEC}" destId="{1421D1C8-EA0B-47A2-BB87-844C4C7BBDBA}" srcOrd="2" destOrd="0" presId="urn:microsoft.com/office/officeart/2005/8/layout/vList6"/>
    <dgm:cxn modelId="{D9658708-5944-4314-8306-7B7930680BE3}" type="presParOf" srcId="{1421D1C8-EA0B-47A2-BB87-844C4C7BBDBA}" destId="{948F3E7E-1BEB-4386-8825-8CD4D7F8E47A}" srcOrd="0" destOrd="0" presId="urn:microsoft.com/office/officeart/2005/8/layout/vList6"/>
    <dgm:cxn modelId="{A827E8EA-DCCF-46E4-8230-F00D601FDD53}" type="presParOf" srcId="{1421D1C8-EA0B-47A2-BB87-844C4C7BBDBA}" destId="{0E8F2CFE-B02F-496F-8C55-C9C5FFB578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503212-A5C0-4804-99A1-2AB9C1A21D5A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E791489D-2E15-4C80-8C0F-D654A57020C4}">
      <dgm:prSet phldrT="[Text]"/>
      <dgm:spPr/>
      <dgm:t>
        <a:bodyPr/>
        <a:lstStyle/>
        <a:p>
          <a:r>
            <a:rPr lang="hr-HR" dirty="0" smtClean="0"/>
            <a:t>Izvori podataka</a:t>
          </a:r>
          <a:endParaRPr lang="hr-HR" dirty="0"/>
        </a:p>
      </dgm:t>
    </dgm:pt>
    <dgm:pt modelId="{8502B57D-197E-45D0-A710-5BED7DD3B3FD}" type="parTrans" cxnId="{198CFF1A-F38F-4471-8699-BD3D30DE05E1}">
      <dgm:prSet/>
      <dgm:spPr/>
      <dgm:t>
        <a:bodyPr/>
        <a:lstStyle/>
        <a:p>
          <a:endParaRPr lang="hr-HR"/>
        </a:p>
      </dgm:t>
    </dgm:pt>
    <dgm:pt modelId="{13A1B2B1-43A0-4FBC-AD42-D0E346DB54FA}" type="sibTrans" cxnId="{198CFF1A-F38F-4471-8699-BD3D30DE05E1}">
      <dgm:prSet/>
      <dgm:spPr/>
      <dgm:t>
        <a:bodyPr/>
        <a:lstStyle/>
        <a:p>
          <a:endParaRPr lang="hr-HR"/>
        </a:p>
      </dgm:t>
    </dgm:pt>
    <dgm:pt modelId="{855BB909-8A22-4417-816C-E64BFDD4D719}">
      <dgm:prSet phldrT="[Text]"/>
      <dgm:spPr/>
      <dgm:t>
        <a:bodyPr/>
        <a:lstStyle/>
        <a:p>
          <a:r>
            <a:rPr lang="hr-HR" dirty="0" smtClean="0"/>
            <a:t>PRIMARNI</a:t>
          </a:r>
          <a:endParaRPr lang="hr-HR" dirty="0"/>
        </a:p>
      </dgm:t>
    </dgm:pt>
    <dgm:pt modelId="{2404794B-F1AA-42D6-A2F4-F1B2E7DF6CBE}" type="parTrans" cxnId="{1B12E543-2D42-4923-A8B4-A7243E2A20C0}">
      <dgm:prSet/>
      <dgm:spPr/>
      <dgm:t>
        <a:bodyPr/>
        <a:lstStyle/>
        <a:p>
          <a:endParaRPr lang="hr-HR"/>
        </a:p>
      </dgm:t>
    </dgm:pt>
    <dgm:pt modelId="{199E73FF-94E2-48FA-ADF0-2E07FF6B3360}" type="sibTrans" cxnId="{1B12E543-2D42-4923-A8B4-A7243E2A20C0}">
      <dgm:prSet/>
      <dgm:spPr/>
      <dgm:t>
        <a:bodyPr/>
        <a:lstStyle/>
        <a:p>
          <a:endParaRPr lang="hr-HR"/>
        </a:p>
      </dgm:t>
    </dgm:pt>
    <dgm:pt modelId="{ACD2E615-D994-4A02-B0CF-B123C81AC60D}">
      <dgm:prSet phldrT="[Text]"/>
      <dgm:spPr/>
      <dgm:t>
        <a:bodyPr/>
        <a:lstStyle/>
        <a:p>
          <a:r>
            <a:rPr lang="hr-HR" dirty="0" smtClean="0"/>
            <a:t>SEKUNDARNI</a:t>
          </a:r>
          <a:endParaRPr lang="hr-HR" dirty="0"/>
        </a:p>
      </dgm:t>
    </dgm:pt>
    <dgm:pt modelId="{6ABE8322-801B-42F1-9B7C-1335598E35F8}" type="parTrans" cxnId="{7E88D29F-DAC7-47C7-B27F-9CE159012B6C}">
      <dgm:prSet/>
      <dgm:spPr/>
      <dgm:t>
        <a:bodyPr/>
        <a:lstStyle/>
        <a:p>
          <a:endParaRPr lang="hr-HR"/>
        </a:p>
      </dgm:t>
    </dgm:pt>
    <dgm:pt modelId="{31B3A1F9-8098-4C0E-8844-5FBCE93B050F}" type="sibTrans" cxnId="{7E88D29F-DAC7-47C7-B27F-9CE159012B6C}">
      <dgm:prSet/>
      <dgm:spPr/>
      <dgm:t>
        <a:bodyPr/>
        <a:lstStyle/>
        <a:p>
          <a:endParaRPr lang="hr-HR"/>
        </a:p>
      </dgm:t>
    </dgm:pt>
    <dgm:pt modelId="{418045B7-2107-47C0-833E-120EF502C3FD}" type="pres">
      <dgm:prSet presAssocID="{2A503212-A5C0-4804-99A1-2AB9C1A21D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A5194AD-BA79-499D-B76F-C14B0167F673}" type="pres">
      <dgm:prSet presAssocID="{E791489D-2E15-4C80-8C0F-D654A57020C4}" presName="hierRoot1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B7CA6112-0EB3-4CB3-B40E-09895B32E108}" type="pres">
      <dgm:prSet presAssocID="{E791489D-2E15-4C80-8C0F-D654A57020C4}" presName="rootComposite1" presStyleCnt="0"/>
      <dgm:spPr/>
      <dgm:t>
        <a:bodyPr/>
        <a:lstStyle/>
        <a:p>
          <a:endParaRPr lang="hr-HR"/>
        </a:p>
      </dgm:t>
    </dgm:pt>
    <dgm:pt modelId="{E46B968A-C2B4-4D80-AEC2-D30512E2B50B}" type="pres">
      <dgm:prSet presAssocID="{E791489D-2E15-4C80-8C0F-D654A57020C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86DD9E2-38E4-48BC-96EF-C95B0F0E8DEC}" type="pres">
      <dgm:prSet presAssocID="{E791489D-2E15-4C80-8C0F-D654A57020C4}" presName="rootConnector1" presStyleLbl="node1" presStyleIdx="0" presStyleCnt="0"/>
      <dgm:spPr/>
      <dgm:t>
        <a:bodyPr/>
        <a:lstStyle/>
        <a:p>
          <a:endParaRPr lang="hr-HR"/>
        </a:p>
      </dgm:t>
    </dgm:pt>
    <dgm:pt modelId="{9A5591F7-737C-45DF-81D7-8FDA857A8B92}" type="pres">
      <dgm:prSet presAssocID="{E791489D-2E15-4C80-8C0F-D654A57020C4}" presName="hierChild2" presStyleCnt="0"/>
      <dgm:spPr/>
      <dgm:t>
        <a:bodyPr/>
        <a:lstStyle/>
        <a:p>
          <a:endParaRPr lang="hr-HR"/>
        </a:p>
      </dgm:t>
    </dgm:pt>
    <dgm:pt modelId="{97D7EC9B-2A27-4A07-9931-DCB511738AE1}" type="pres">
      <dgm:prSet presAssocID="{2404794B-F1AA-42D6-A2F4-F1B2E7DF6CBE}" presName="Name64" presStyleLbl="parChTrans1D2" presStyleIdx="0" presStyleCnt="2"/>
      <dgm:spPr/>
      <dgm:t>
        <a:bodyPr/>
        <a:lstStyle/>
        <a:p>
          <a:endParaRPr lang="hr-HR"/>
        </a:p>
      </dgm:t>
    </dgm:pt>
    <dgm:pt modelId="{27E4E9D5-753B-47A4-B6EF-B304AEB68FB8}" type="pres">
      <dgm:prSet presAssocID="{855BB909-8A22-4417-816C-E64BFDD4D719}" presName="hierRoot2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82C04C8B-E157-4CAC-AEEE-77D3C737AA54}" type="pres">
      <dgm:prSet presAssocID="{855BB909-8A22-4417-816C-E64BFDD4D719}" presName="rootComposite" presStyleCnt="0"/>
      <dgm:spPr/>
      <dgm:t>
        <a:bodyPr/>
        <a:lstStyle/>
        <a:p>
          <a:endParaRPr lang="hr-HR"/>
        </a:p>
      </dgm:t>
    </dgm:pt>
    <dgm:pt modelId="{780E7E3E-72F3-47B5-B66A-456E3EC01AFF}" type="pres">
      <dgm:prSet presAssocID="{855BB909-8A22-4417-816C-E64BFDD4D71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6049D44-40A4-4FE8-AA3F-43046D95E7C9}" type="pres">
      <dgm:prSet presAssocID="{855BB909-8A22-4417-816C-E64BFDD4D719}" presName="rootConnector" presStyleLbl="node2" presStyleIdx="0" presStyleCnt="2"/>
      <dgm:spPr/>
      <dgm:t>
        <a:bodyPr/>
        <a:lstStyle/>
        <a:p>
          <a:endParaRPr lang="hr-HR"/>
        </a:p>
      </dgm:t>
    </dgm:pt>
    <dgm:pt modelId="{58DEDB32-F06C-4B49-8FD0-B64394E1575D}" type="pres">
      <dgm:prSet presAssocID="{855BB909-8A22-4417-816C-E64BFDD4D719}" presName="hierChild4" presStyleCnt="0"/>
      <dgm:spPr/>
      <dgm:t>
        <a:bodyPr/>
        <a:lstStyle/>
        <a:p>
          <a:endParaRPr lang="hr-HR"/>
        </a:p>
      </dgm:t>
    </dgm:pt>
    <dgm:pt modelId="{69D63276-0CF4-4A21-B0E8-19ECE107D103}" type="pres">
      <dgm:prSet presAssocID="{855BB909-8A22-4417-816C-E64BFDD4D719}" presName="hierChild5" presStyleCnt="0"/>
      <dgm:spPr/>
      <dgm:t>
        <a:bodyPr/>
        <a:lstStyle/>
        <a:p>
          <a:endParaRPr lang="hr-HR"/>
        </a:p>
      </dgm:t>
    </dgm:pt>
    <dgm:pt modelId="{5E7F0244-7549-4435-90D0-352EF90F00BB}" type="pres">
      <dgm:prSet presAssocID="{6ABE8322-801B-42F1-9B7C-1335598E35F8}" presName="Name64" presStyleLbl="parChTrans1D2" presStyleIdx="1" presStyleCnt="2"/>
      <dgm:spPr/>
      <dgm:t>
        <a:bodyPr/>
        <a:lstStyle/>
        <a:p>
          <a:endParaRPr lang="hr-HR"/>
        </a:p>
      </dgm:t>
    </dgm:pt>
    <dgm:pt modelId="{E0B00275-B62A-48D3-983F-5C9607001429}" type="pres">
      <dgm:prSet presAssocID="{ACD2E615-D994-4A02-B0CF-B123C81AC60D}" presName="hierRoot2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DB91B380-2000-4E73-98F8-E8974C7E0968}" type="pres">
      <dgm:prSet presAssocID="{ACD2E615-D994-4A02-B0CF-B123C81AC60D}" presName="rootComposite" presStyleCnt="0"/>
      <dgm:spPr/>
      <dgm:t>
        <a:bodyPr/>
        <a:lstStyle/>
        <a:p>
          <a:endParaRPr lang="hr-HR"/>
        </a:p>
      </dgm:t>
    </dgm:pt>
    <dgm:pt modelId="{A8309AFA-5BB3-4E65-AC13-966A7CCEB430}" type="pres">
      <dgm:prSet presAssocID="{ACD2E615-D994-4A02-B0CF-B123C81AC60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BF54FF5-41B3-4395-A817-E9CC3AA1721C}" type="pres">
      <dgm:prSet presAssocID="{ACD2E615-D994-4A02-B0CF-B123C81AC60D}" presName="rootConnector" presStyleLbl="node2" presStyleIdx="1" presStyleCnt="2"/>
      <dgm:spPr/>
      <dgm:t>
        <a:bodyPr/>
        <a:lstStyle/>
        <a:p>
          <a:endParaRPr lang="hr-HR"/>
        </a:p>
      </dgm:t>
    </dgm:pt>
    <dgm:pt modelId="{AAF64517-0F95-4212-90BD-465BEB6F8D23}" type="pres">
      <dgm:prSet presAssocID="{ACD2E615-D994-4A02-B0CF-B123C81AC60D}" presName="hierChild4" presStyleCnt="0"/>
      <dgm:spPr/>
      <dgm:t>
        <a:bodyPr/>
        <a:lstStyle/>
        <a:p>
          <a:endParaRPr lang="hr-HR"/>
        </a:p>
      </dgm:t>
    </dgm:pt>
    <dgm:pt modelId="{86F6ADB7-36EB-4519-ADA9-386A2383F8C0}" type="pres">
      <dgm:prSet presAssocID="{ACD2E615-D994-4A02-B0CF-B123C81AC60D}" presName="hierChild5" presStyleCnt="0"/>
      <dgm:spPr/>
      <dgm:t>
        <a:bodyPr/>
        <a:lstStyle/>
        <a:p>
          <a:endParaRPr lang="hr-HR"/>
        </a:p>
      </dgm:t>
    </dgm:pt>
    <dgm:pt modelId="{7433F30B-D05F-47FB-A430-96674490AC9B}" type="pres">
      <dgm:prSet presAssocID="{E791489D-2E15-4C80-8C0F-D654A57020C4}" presName="hierChild3" presStyleCnt="0"/>
      <dgm:spPr/>
      <dgm:t>
        <a:bodyPr/>
        <a:lstStyle/>
        <a:p>
          <a:endParaRPr lang="hr-HR"/>
        </a:p>
      </dgm:t>
    </dgm:pt>
  </dgm:ptLst>
  <dgm:cxnLst>
    <dgm:cxn modelId="{2FC8F212-3DBA-4E56-8FA7-F03D6C20F0C2}" type="presOf" srcId="{ACD2E615-D994-4A02-B0CF-B123C81AC60D}" destId="{A8309AFA-5BB3-4E65-AC13-966A7CCEB430}" srcOrd="0" destOrd="0" presId="urn:microsoft.com/office/officeart/2009/3/layout/HorizontalOrganizationChart"/>
    <dgm:cxn modelId="{87D1E7C0-868B-4A98-B244-E84B73B6D387}" type="presOf" srcId="{E791489D-2E15-4C80-8C0F-D654A57020C4}" destId="{E46B968A-C2B4-4D80-AEC2-D30512E2B50B}" srcOrd="0" destOrd="0" presId="urn:microsoft.com/office/officeart/2009/3/layout/HorizontalOrganizationChart"/>
    <dgm:cxn modelId="{198CFF1A-F38F-4471-8699-BD3D30DE05E1}" srcId="{2A503212-A5C0-4804-99A1-2AB9C1A21D5A}" destId="{E791489D-2E15-4C80-8C0F-D654A57020C4}" srcOrd="0" destOrd="0" parTransId="{8502B57D-197E-45D0-A710-5BED7DD3B3FD}" sibTransId="{13A1B2B1-43A0-4FBC-AD42-D0E346DB54FA}"/>
    <dgm:cxn modelId="{7E88D29F-DAC7-47C7-B27F-9CE159012B6C}" srcId="{E791489D-2E15-4C80-8C0F-D654A57020C4}" destId="{ACD2E615-D994-4A02-B0CF-B123C81AC60D}" srcOrd="1" destOrd="0" parTransId="{6ABE8322-801B-42F1-9B7C-1335598E35F8}" sibTransId="{31B3A1F9-8098-4C0E-8844-5FBCE93B050F}"/>
    <dgm:cxn modelId="{0556CFCA-F745-49A1-84FC-A94B090E9A46}" type="presOf" srcId="{855BB909-8A22-4417-816C-E64BFDD4D719}" destId="{780E7E3E-72F3-47B5-B66A-456E3EC01AFF}" srcOrd="0" destOrd="0" presId="urn:microsoft.com/office/officeart/2009/3/layout/HorizontalOrganizationChart"/>
    <dgm:cxn modelId="{64BF275C-5232-4112-8146-BCE3397AD458}" type="presOf" srcId="{2404794B-F1AA-42D6-A2F4-F1B2E7DF6CBE}" destId="{97D7EC9B-2A27-4A07-9931-DCB511738AE1}" srcOrd="0" destOrd="0" presId="urn:microsoft.com/office/officeart/2009/3/layout/HorizontalOrganizationChart"/>
    <dgm:cxn modelId="{1B12E543-2D42-4923-A8B4-A7243E2A20C0}" srcId="{E791489D-2E15-4C80-8C0F-D654A57020C4}" destId="{855BB909-8A22-4417-816C-E64BFDD4D719}" srcOrd="0" destOrd="0" parTransId="{2404794B-F1AA-42D6-A2F4-F1B2E7DF6CBE}" sibTransId="{199E73FF-94E2-48FA-ADF0-2E07FF6B3360}"/>
    <dgm:cxn modelId="{AB3D2A1E-82E4-4A7A-AD56-97FC30713F97}" type="presOf" srcId="{E791489D-2E15-4C80-8C0F-D654A57020C4}" destId="{386DD9E2-38E4-48BC-96EF-C95B0F0E8DEC}" srcOrd="1" destOrd="0" presId="urn:microsoft.com/office/officeart/2009/3/layout/HorizontalOrganizationChart"/>
    <dgm:cxn modelId="{5B0A630E-9B2D-4F22-8953-D409C642E3DA}" type="presOf" srcId="{6ABE8322-801B-42F1-9B7C-1335598E35F8}" destId="{5E7F0244-7549-4435-90D0-352EF90F00BB}" srcOrd="0" destOrd="0" presId="urn:microsoft.com/office/officeart/2009/3/layout/HorizontalOrganizationChart"/>
    <dgm:cxn modelId="{9A64BE82-F3AC-4CED-AE99-53EE5FC34208}" type="presOf" srcId="{2A503212-A5C0-4804-99A1-2AB9C1A21D5A}" destId="{418045B7-2107-47C0-833E-120EF502C3FD}" srcOrd="0" destOrd="0" presId="urn:microsoft.com/office/officeart/2009/3/layout/HorizontalOrganizationChart"/>
    <dgm:cxn modelId="{8E6BA604-1CB4-4EFD-952B-0485B327DE82}" type="presOf" srcId="{855BB909-8A22-4417-816C-E64BFDD4D719}" destId="{86049D44-40A4-4FE8-AA3F-43046D95E7C9}" srcOrd="1" destOrd="0" presId="urn:microsoft.com/office/officeart/2009/3/layout/HorizontalOrganizationChart"/>
    <dgm:cxn modelId="{430AA258-AD30-479B-B081-06341A04B55D}" type="presOf" srcId="{ACD2E615-D994-4A02-B0CF-B123C81AC60D}" destId="{6BF54FF5-41B3-4395-A817-E9CC3AA1721C}" srcOrd="1" destOrd="0" presId="urn:microsoft.com/office/officeart/2009/3/layout/HorizontalOrganizationChart"/>
    <dgm:cxn modelId="{E3A7D6D8-4F67-47EE-BFFB-14758C28BC2D}" type="presParOf" srcId="{418045B7-2107-47C0-833E-120EF502C3FD}" destId="{4A5194AD-BA79-499D-B76F-C14B0167F673}" srcOrd="0" destOrd="0" presId="urn:microsoft.com/office/officeart/2009/3/layout/HorizontalOrganizationChart"/>
    <dgm:cxn modelId="{D69B6DDF-9E5D-4B52-ABE8-4DE3F0F08F98}" type="presParOf" srcId="{4A5194AD-BA79-499D-B76F-C14B0167F673}" destId="{B7CA6112-0EB3-4CB3-B40E-09895B32E108}" srcOrd="0" destOrd="0" presId="urn:microsoft.com/office/officeart/2009/3/layout/HorizontalOrganizationChart"/>
    <dgm:cxn modelId="{971569F7-B35F-4F7B-9778-1AB677F3EB82}" type="presParOf" srcId="{B7CA6112-0EB3-4CB3-B40E-09895B32E108}" destId="{E46B968A-C2B4-4D80-AEC2-D30512E2B50B}" srcOrd="0" destOrd="0" presId="urn:microsoft.com/office/officeart/2009/3/layout/HorizontalOrganizationChart"/>
    <dgm:cxn modelId="{293D503E-18C3-4DA1-ADD8-3D58D747B4DD}" type="presParOf" srcId="{B7CA6112-0EB3-4CB3-B40E-09895B32E108}" destId="{386DD9E2-38E4-48BC-96EF-C95B0F0E8DEC}" srcOrd="1" destOrd="0" presId="urn:microsoft.com/office/officeart/2009/3/layout/HorizontalOrganizationChart"/>
    <dgm:cxn modelId="{8DEECBC7-BD0F-4A6C-A0E3-9AF3F3DF44A7}" type="presParOf" srcId="{4A5194AD-BA79-499D-B76F-C14B0167F673}" destId="{9A5591F7-737C-45DF-81D7-8FDA857A8B92}" srcOrd="1" destOrd="0" presId="urn:microsoft.com/office/officeart/2009/3/layout/HorizontalOrganizationChart"/>
    <dgm:cxn modelId="{EB4266EA-7616-41FA-8110-B20F5F80E287}" type="presParOf" srcId="{9A5591F7-737C-45DF-81D7-8FDA857A8B92}" destId="{97D7EC9B-2A27-4A07-9931-DCB511738AE1}" srcOrd="0" destOrd="0" presId="urn:microsoft.com/office/officeart/2009/3/layout/HorizontalOrganizationChart"/>
    <dgm:cxn modelId="{537C7786-1916-45B9-BFE2-E45093DB73D2}" type="presParOf" srcId="{9A5591F7-737C-45DF-81D7-8FDA857A8B92}" destId="{27E4E9D5-753B-47A4-B6EF-B304AEB68FB8}" srcOrd="1" destOrd="0" presId="urn:microsoft.com/office/officeart/2009/3/layout/HorizontalOrganizationChart"/>
    <dgm:cxn modelId="{F0038804-BF82-4CB2-9FFC-B53F272D2E3B}" type="presParOf" srcId="{27E4E9D5-753B-47A4-B6EF-B304AEB68FB8}" destId="{82C04C8B-E157-4CAC-AEEE-77D3C737AA54}" srcOrd="0" destOrd="0" presId="urn:microsoft.com/office/officeart/2009/3/layout/HorizontalOrganizationChart"/>
    <dgm:cxn modelId="{DAC6011B-3A7D-404C-B366-BFD08D0C901F}" type="presParOf" srcId="{82C04C8B-E157-4CAC-AEEE-77D3C737AA54}" destId="{780E7E3E-72F3-47B5-B66A-456E3EC01AFF}" srcOrd="0" destOrd="0" presId="urn:microsoft.com/office/officeart/2009/3/layout/HorizontalOrganizationChart"/>
    <dgm:cxn modelId="{7960A27B-8748-4966-BA72-2727A14568D9}" type="presParOf" srcId="{82C04C8B-E157-4CAC-AEEE-77D3C737AA54}" destId="{86049D44-40A4-4FE8-AA3F-43046D95E7C9}" srcOrd="1" destOrd="0" presId="urn:microsoft.com/office/officeart/2009/3/layout/HorizontalOrganizationChart"/>
    <dgm:cxn modelId="{BC386268-12E8-4BD8-B411-0E17F41F36BF}" type="presParOf" srcId="{27E4E9D5-753B-47A4-B6EF-B304AEB68FB8}" destId="{58DEDB32-F06C-4B49-8FD0-B64394E1575D}" srcOrd="1" destOrd="0" presId="urn:microsoft.com/office/officeart/2009/3/layout/HorizontalOrganizationChart"/>
    <dgm:cxn modelId="{1DE4D1DA-BEBF-4775-B4EF-8E5235E7EA7A}" type="presParOf" srcId="{27E4E9D5-753B-47A4-B6EF-B304AEB68FB8}" destId="{69D63276-0CF4-4A21-B0E8-19ECE107D103}" srcOrd="2" destOrd="0" presId="urn:microsoft.com/office/officeart/2009/3/layout/HorizontalOrganizationChart"/>
    <dgm:cxn modelId="{36405373-2A29-4874-8B2E-B61083E5B1B1}" type="presParOf" srcId="{9A5591F7-737C-45DF-81D7-8FDA857A8B92}" destId="{5E7F0244-7549-4435-90D0-352EF90F00BB}" srcOrd="2" destOrd="0" presId="urn:microsoft.com/office/officeart/2009/3/layout/HorizontalOrganizationChart"/>
    <dgm:cxn modelId="{1F1CAF57-6424-494E-B4A8-503F32CED701}" type="presParOf" srcId="{9A5591F7-737C-45DF-81D7-8FDA857A8B92}" destId="{E0B00275-B62A-48D3-983F-5C9607001429}" srcOrd="3" destOrd="0" presId="urn:microsoft.com/office/officeart/2009/3/layout/HorizontalOrganizationChart"/>
    <dgm:cxn modelId="{FF38A90B-0BCC-4DD0-91E8-1A982E2C8826}" type="presParOf" srcId="{E0B00275-B62A-48D3-983F-5C9607001429}" destId="{DB91B380-2000-4E73-98F8-E8974C7E0968}" srcOrd="0" destOrd="0" presId="urn:microsoft.com/office/officeart/2009/3/layout/HorizontalOrganizationChart"/>
    <dgm:cxn modelId="{B9BE3AF2-0140-49D8-97AA-9722AA4F354D}" type="presParOf" srcId="{DB91B380-2000-4E73-98F8-E8974C7E0968}" destId="{A8309AFA-5BB3-4E65-AC13-966A7CCEB430}" srcOrd="0" destOrd="0" presId="urn:microsoft.com/office/officeart/2009/3/layout/HorizontalOrganizationChart"/>
    <dgm:cxn modelId="{4AD1E965-65EB-47D0-9614-CDF44D78AF6C}" type="presParOf" srcId="{DB91B380-2000-4E73-98F8-E8974C7E0968}" destId="{6BF54FF5-41B3-4395-A817-E9CC3AA1721C}" srcOrd="1" destOrd="0" presId="urn:microsoft.com/office/officeart/2009/3/layout/HorizontalOrganizationChart"/>
    <dgm:cxn modelId="{BC245EE1-125F-487E-BEA9-665627E73449}" type="presParOf" srcId="{E0B00275-B62A-48D3-983F-5C9607001429}" destId="{AAF64517-0F95-4212-90BD-465BEB6F8D23}" srcOrd="1" destOrd="0" presId="urn:microsoft.com/office/officeart/2009/3/layout/HorizontalOrganizationChart"/>
    <dgm:cxn modelId="{A74AECD7-DE01-47CB-B3E1-8CD01112F438}" type="presParOf" srcId="{E0B00275-B62A-48D3-983F-5C9607001429}" destId="{86F6ADB7-36EB-4519-ADA9-386A2383F8C0}" srcOrd="2" destOrd="0" presId="urn:microsoft.com/office/officeart/2009/3/layout/HorizontalOrganizationChart"/>
    <dgm:cxn modelId="{9D722A38-A119-4F0F-ABA3-99B6B2102AFA}" type="presParOf" srcId="{4A5194AD-BA79-499D-B76F-C14B0167F673}" destId="{7433F30B-D05F-47FB-A430-96674490AC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FB4359-3199-4C0B-A182-A0E57AB03A5B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7B3974A-C8EC-4FF9-8DE5-2F4FC2DB5379}">
      <dgm:prSet phldrT="[Text]"/>
      <dgm:spPr/>
      <dgm:t>
        <a:bodyPr/>
        <a:lstStyle/>
        <a:p>
          <a:r>
            <a:rPr lang="hr-HR" dirty="0" smtClean="0"/>
            <a:t>PREDNOSTI</a:t>
          </a:r>
          <a:endParaRPr lang="hr-HR" dirty="0"/>
        </a:p>
      </dgm:t>
    </dgm:pt>
    <dgm:pt modelId="{CFC2EC7B-FC04-4CD4-B321-627CC8A1F9C2}" type="parTrans" cxnId="{B8AE9396-5904-43DE-B4F4-6D8352C27D13}">
      <dgm:prSet/>
      <dgm:spPr/>
      <dgm:t>
        <a:bodyPr/>
        <a:lstStyle/>
        <a:p>
          <a:endParaRPr lang="hr-HR"/>
        </a:p>
      </dgm:t>
    </dgm:pt>
    <dgm:pt modelId="{89C3D01E-7CB2-4B0E-A973-A224D8C3B570}" type="sibTrans" cxnId="{B8AE9396-5904-43DE-B4F4-6D8352C27D13}">
      <dgm:prSet/>
      <dgm:spPr/>
      <dgm:t>
        <a:bodyPr/>
        <a:lstStyle/>
        <a:p>
          <a:endParaRPr lang="hr-HR"/>
        </a:p>
      </dgm:t>
    </dgm:pt>
    <dgm:pt modelId="{D823A598-FA51-40F6-903E-155C8AFC73EB}">
      <dgm:prSet/>
      <dgm:spPr/>
      <dgm:t>
        <a:bodyPr/>
        <a:lstStyle/>
        <a:p>
          <a:r>
            <a:rPr lang="hr-HR" dirty="0" smtClean="0"/>
            <a:t>NEDOSTACI</a:t>
          </a:r>
          <a:endParaRPr lang="hr-HR" dirty="0"/>
        </a:p>
      </dgm:t>
    </dgm:pt>
    <dgm:pt modelId="{E661BC9B-0B51-44F3-8364-4D96C85E641A}" type="parTrans" cxnId="{CAA40642-D7E9-498C-83AD-1EFCB4F1B1CD}">
      <dgm:prSet/>
      <dgm:spPr/>
      <dgm:t>
        <a:bodyPr/>
        <a:lstStyle/>
        <a:p>
          <a:endParaRPr lang="hr-HR"/>
        </a:p>
      </dgm:t>
    </dgm:pt>
    <dgm:pt modelId="{251BD943-90E2-4A15-84BB-C3AE379A5A9B}" type="sibTrans" cxnId="{CAA40642-D7E9-498C-83AD-1EFCB4F1B1CD}">
      <dgm:prSet/>
      <dgm:spPr/>
      <dgm:t>
        <a:bodyPr/>
        <a:lstStyle/>
        <a:p>
          <a:endParaRPr lang="hr-HR"/>
        </a:p>
      </dgm:t>
    </dgm:pt>
    <dgm:pt modelId="{88772C5D-6854-42C1-B151-54408542F71C}">
      <dgm:prSet phldrT="[Text]"/>
      <dgm:spPr/>
      <dgm:t>
        <a:bodyPr/>
        <a:lstStyle/>
        <a:p>
          <a:r>
            <a:rPr lang="hr-HR" smtClean="0"/>
            <a:t>ovaj način prikupljanja podataka je prilično jeftin, jednostavan i brz</a:t>
          </a:r>
          <a:endParaRPr lang="hr-HR"/>
        </a:p>
      </dgm:t>
    </dgm:pt>
    <dgm:pt modelId="{AB2175A8-4923-4041-B218-7F8A92505B21}" type="parTrans" cxnId="{162AC362-FB90-4437-9DF9-819D422B0369}">
      <dgm:prSet/>
      <dgm:spPr/>
      <dgm:t>
        <a:bodyPr/>
        <a:lstStyle/>
        <a:p>
          <a:endParaRPr lang="hr-HR"/>
        </a:p>
      </dgm:t>
    </dgm:pt>
    <dgm:pt modelId="{86723CEC-26A8-4F6F-B50C-8288D3647628}" type="sibTrans" cxnId="{162AC362-FB90-4437-9DF9-819D422B0369}">
      <dgm:prSet/>
      <dgm:spPr/>
      <dgm:t>
        <a:bodyPr/>
        <a:lstStyle/>
        <a:p>
          <a:endParaRPr lang="hr-HR"/>
        </a:p>
      </dgm:t>
    </dgm:pt>
    <dgm:pt modelId="{E5F82043-5B31-44E2-ACF6-30FC12F05B62}">
      <dgm:prSet/>
      <dgm:spPr/>
      <dgm:t>
        <a:bodyPr/>
        <a:lstStyle/>
        <a:p>
          <a:r>
            <a:rPr lang="hr-HR" dirty="0" smtClean="0"/>
            <a:t>otežano pronalaženje podataka koji su točni i vjerodostojni, </a:t>
          </a:r>
          <a:endParaRPr lang="hr-HR" dirty="0"/>
        </a:p>
      </dgm:t>
    </dgm:pt>
    <dgm:pt modelId="{3C5FF858-9E96-4BEB-9809-8BAA5BC6ABD1}" type="parTrans" cxnId="{FAA9445A-7680-4FB8-A4AD-C90B9EF3F574}">
      <dgm:prSet/>
      <dgm:spPr/>
      <dgm:t>
        <a:bodyPr/>
        <a:lstStyle/>
        <a:p>
          <a:endParaRPr lang="hr-HR"/>
        </a:p>
      </dgm:t>
    </dgm:pt>
    <dgm:pt modelId="{AD2651E9-B5B6-46BB-AD34-29C10E43CB8A}" type="sibTrans" cxnId="{FAA9445A-7680-4FB8-A4AD-C90B9EF3F574}">
      <dgm:prSet/>
      <dgm:spPr/>
      <dgm:t>
        <a:bodyPr/>
        <a:lstStyle/>
        <a:p>
          <a:endParaRPr lang="hr-HR"/>
        </a:p>
      </dgm:t>
    </dgm:pt>
    <dgm:pt modelId="{CCF65019-FD58-4DB8-8BF9-E7A74AA18DB1}">
      <dgm:prSet/>
      <dgm:spPr/>
      <dgm:t>
        <a:bodyPr/>
        <a:lstStyle/>
        <a:p>
          <a:r>
            <a:rPr lang="hr-HR" dirty="0" smtClean="0"/>
            <a:t>često nema podataka ili su previše zastarjeli</a:t>
          </a:r>
          <a:endParaRPr lang="hr-HR" dirty="0"/>
        </a:p>
      </dgm:t>
    </dgm:pt>
    <dgm:pt modelId="{A36512F0-BF44-4F2E-9C96-E9E1C44F1F28}" type="parTrans" cxnId="{F0C38DC3-19B8-4F42-8AB9-1EE4350D583C}">
      <dgm:prSet/>
      <dgm:spPr/>
      <dgm:t>
        <a:bodyPr/>
        <a:lstStyle/>
        <a:p>
          <a:endParaRPr lang="hr-HR"/>
        </a:p>
      </dgm:t>
    </dgm:pt>
    <dgm:pt modelId="{C04D644E-8ECF-42D6-9234-B0902CCA1C8F}" type="sibTrans" cxnId="{F0C38DC3-19B8-4F42-8AB9-1EE4350D583C}">
      <dgm:prSet/>
      <dgm:spPr/>
      <dgm:t>
        <a:bodyPr/>
        <a:lstStyle/>
        <a:p>
          <a:endParaRPr lang="hr-HR"/>
        </a:p>
      </dgm:t>
    </dgm:pt>
    <dgm:pt modelId="{906E9F2A-125B-4662-9F9A-7CAF366DC7A3}" type="pres">
      <dgm:prSet presAssocID="{43FB4359-3199-4C0B-A182-A0E57AB03A5B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21210148-B155-485A-81F1-A1E65B30C98D}" type="pres">
      <dgm:prSet presAssocID="{43FB4359-3199-4C0B-A182-A0E57AB03A5B}" presName="Background" presStyleLbl="bgImgPlace1" presStyleIdx="0" presStyleCnt="1"/>
      <dgm:spPr/>
    </dgm:pt>
    <dgm:pt modelId="{D7CFF532-3CC3-4C4E-8EA2-1026E3933C7A}" type="pres">
      <dgm:prSet presAssocID="{43FB4359-3199-4C0B-A182-A0E57AB03A5B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3DFC3A-4026-49F5-835E-AEAA2FCA5EF7}" type="pres">
      <dgm:prSet presAssocID="{43FB4359-3199-4C0B-A182-A0E57AB03A5B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6C7F6C-6863-412B-A307-453ABA626B72}" type="pres">
      <dgm:prSet presAssocID="{43FB4359-3199-4C0B-A182-A0E57AB03A5B}" presName="Plus" presStyleLbl="alignNode1" presStyleIdx="0" presStyleCnt="2"/>
      <dgm:spPr/>
    </dgm:pt>
    <dgm:pt modelId="{8753E0DA-6BE4-4E10-AB4B-3B456A7C2834}" type="pres">
      <dgm:prSet presAssocID="{43FB4359-3199-4C0B-A182-A0E57AB03A5B}" presName="Minus" presStyleLbl="alignNode1" presStyleIdx="1" presStyleCnt="2"/>
      <dgm:spPr/>
    </dgm:pt>
    <dgm:pt modelId="{5DD6224D-7B4B-4A05-9AF9-EC042D7AA235}" type="pres">
      <dgm:prSet presAssocID="{43FB4359-3199-4C0B-A182-A0E57AB03A5B}" presName="Divider" presStyleLbl="parChTrans1D1" presStyleIdx="0" presStyleCnt="1"/>
      <dgm:spPr/>
    </dgm:pt>
  </dgm:ptLst>
  <dgm:cxnLst>
    <dgm:cxn modelId="{F0C38DC3-19B8-4F42-8AB9-1EE4350D583C}" srcId="{D823A598-FA51-40F6-903E-155C8AFC73EB}" destId="{CCF65019-FD58-4DB8-8BF9-E7A74AA18DB1}" srcOrd="1" destOrd="0" parTransId="{A36512F0-BF44-4F2E-9C96-E9E1C44F1F28}" sibTransId="{C04D644E-8ECF-42D6-9234-B0902CCA1C8F}"/>
    <dgm:cxn modelId="{162AC362-FB90-4437-9DF9-819D422B0369}" srcId="{F7B3974A-C8EC-4FF9-8DE5-2F4FC2DB5379}" destId="{88772C5D-6854-42C1-B151-54408542F71C}" srcOrd="0" destOrd="0" parTransId="{AB2175A8-4923-4041-B218-7F8A92505B21}" sibTransId="{86723CEC-26A8-4F6F-B50C-8288D3647628}"/>
    <dgm:cxn modelId="{563124A9-D9C3-4DC2-AEFF-891224359A8E}" type="presOf" srcId="{D823A598-FA51-40F6-903E-155C8AFC73EB}" destId="{F03DFC3A-4026-49F5-835E-AEAA2FCA5EF7}" srcOrd="0" destOrd="0" presId="urn:microsoft.com/office/officeart/2009/3/layout/PlusandMinus"/>
    <dgm:cxn modelId="{F1063F18-4524-4990-AAFE-9181FDE1A3FE}" type="presOf" srcId="{88772C5D-6854-42C1-B151-54408542F71C}" destId="{D7CFF532-3CC3-4C4E-8EA2-1026E3933C7A}" srcOrd="0" destOrd="1" presId="urn:microsoft.com/office/officeart/2009/3/layout/PlusandMinus"/>
    <dgm:cxn modelId="{FAA9445A-7680-4FB8-A4AD-C90B9EF3F574}" srcId="{D823A598-FA51-40F6-903E-155C8AFC73EB}" destId="{E5F82043-5B31-44E2-ACF6-30FC12F05B62}" srcOrd="0" destOrd="0" parTransId="{3C5FF858-9E96-4BEB-9809-8BAA5BC6ABD1}" sibTransId="{AD2651E9-B5B6-46BB-AD34-29C10E43CB8A}"/>
    <dgm:cxn modelId="{B8AE9396-5904-43DE-B4F4-6D8352C27D13}" srcId="{43FB4359-3199-4C0B-A182-A0E57AB03A5B}" destId="{F7B3974A-C8EC-4FF9-8DE5-2F4FC2DB5379}" srcOrd="0" destOrd="0" parTransId="{CFC2EC7B-FC04-4CD4-B321-627CC8A1F9C2}" sibTransId="{89C3D01E-7CB2-4B0E-A973-A224D8C3B570}"/>
    <dgm:cxn modelId="{4F15498A-B860-433E-996E-50226FF72859}" type="presOf" srcId="{CCF65019-FD58-4DB8-8BF9-E7A74AA18DB1}" destId="{F03DFC3A-4026-49F5-835E-AEAA2FCA5EF7}" srcOrd="0" destOrd="2" presId="urn:microsoft.com/office/officeart/2009/3/layout/PlusandMinus"/>
    <dgm:cxn modelId="{D44089CB-F9CA-44FE-B0B5-9ACE2166A157}" type="presOf" srcId="{43FB4359-3199-4C0B-A182-A0E57AB03A5B}" destId="{906E9F2A-125B-4662-9F9A-7CAF366DC7A3}" srcOrd="0" destOrd="0" presId="urn:microsoft.com/office/officeart/2009/3/layout/PlusandMinus"/>
    <dgm:cxn modelId="{8DE109D1-033B-48E5-9DA8-1D04D861C358}" type="presOf" srcId="{F7B3974A-C8EC-4FF9-8DE5-2F4FC2DB5379}" destId="{D7CFF532-3CC3-4C4E-8EA2-1026E3933C7A}" srcOrd="0" destOrd="0" presId="urn:microsoft.com/office/officeart/2009/3/layout/PlusandMinus"/>
    <dgm:cxn modelId="{BEEC66AD-633E-4304-8539-590B0487E8C7}" type="presOf" srcId="{E5F82043-5B31-44E2-ACF6-30FC12F05B62}" destId="{F03DFC3A-4026-49F5-835E-AEAA2FCA5EF7}" srcOrd="0" destOrd="1" presId="urn:microsoft.com/office/officeart/2009/3/layout/PlusandMinus"/>
    <dgm:cxn modelId="{CAA40642-D7E9-498C-83AD-1EFCB4F1B1CD}" srcId="{43FB4359-3199-4C0B-A182-A0E57AB03A5B}" destId="{D823A598-FA51-40F6-903E-155C8AFC73EB}" srcOrd="1" destOrd="0" parTransId="{E661BC9B-0B51-44F3-8364-4D96C85E641A}" sibTransId="{251BD943-90E2-4A15-84BB-C3AE379A5A9B}"/>
    <dgm:cxn modelId="{B5A2F9EA-61C9-48A3-9A27-BC80A4AFD24B}" type="presParOf" srcId="{906E9F2A-125B-4662-9F9A-7CAF366DC7A3}" destId="{21210148-B155-485A-81F1-A1E65B30C98D}" srcOrd="0" destOrd="0" presId="urn:microsoft.com/office/officeart/2009/3/layout/PlusandMinus"/>
    <dgm:cxn modelId="{33F51CAE-75D6-457B-ABE7-7CCC41E9B58A}" type="presParOf" srcId="{906E9F2A-125B-4662-9F9A-7CAF366DC7A3}" destId="{D7CFF532-3CC3-4C4E-8EA2-1026E3933C7A}" srcOrd="1" destOrd="0" presId="urn:microsoft.com/office/officeart/2009/3/layout/PlusandMinus"/>
    <dgm:cxn modelId="{557BAE62-80A2-4940-894A-7D3E998BA504}" type="presParOf" srcId="{906E9F2A-125B-4662-9F9A-7CAF366DC7A3}" destId="{F03DFC3A-4026-49F5-835E-AEAA2FCA5EF7}" srcOrd="2" destOrd="0" presId="urn:microsoft.com/office/officeart/2009/3/layout/PlusandMinus"/>
    <dgm:cxn modelId="{439B949C-1266-460B-9262-AFCD51729468}" type="presParOf" srcId="{906E9F2A-125B-4662-9F9A-7CAF366DC7A3}" destId="{A46C7F6C-6863-412B-A307-453ABA626B72}" srcOrd="3" destOrd="0" presId="urn:microsoft.com/office/officeart/2009/3/layout/PlusandMinus"/>
    <dgm:cxn modelId="{AB85B068-F080-4076-BF7F-CCAFF528F32E}" type="presParOf" srcId="{906E9F2A-125B-4662-9F9A-7CAF366DC7A3}" destId="{8753E0DA-6BE4-4E10-AB4B-3B456A7C2834}" srcOrd="4" destOrd="0" presId="urn:microsoft.com/office/officeart/2009/3/layout/PlusandMinus"/>
    <dgm:cxn modelId="{56C03DBC-8030-467E-94BB-6840AA66E5EC}" type="presParOf" srcId="{906E9F2A-125B-4662-9F9A-7CAF366DC7A3}" destId="{5DD6224D-7B4B-4A05-9AF9-EC042D7AA23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23C319-4685-45E0-ADD4-F198BFA42138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7B760B96-9E85-423E-8D85-F138FA5CBA8B}">
      <dgm:prSet phldrT="[Text]"/>
      <dgm:spPr/>
      <dgm:t>
        <a:bodyPr/>
        <a:lstStyle/>
        <a:p>
          <a:r>
            <a:rPr lang="hr-HR" dirty="0" smtClean="0"/>
            <a:t>METODE PRIKUPLJANJA PRIMARNIH PODATAKA</a:t>
          </a:r>
          <a:endParaRPr lang="hr-HR" dirty="0"/>
        </a:p>
      </dgm:t>
    </dgm:pt>
    <dgm:pt modelId="{BE98196A-7CD4-44EE-B6CD-9F262EA5EC4F}" type="parTrans" cxnId="{4D3087B1-BC01-4F62-8930-1372852B0A0E}">
      <dgm:prSet/>
      <dgm:spPr/>
      <dgm:t>
        <a:bodyPr/>
        <a:lstStyle/>
        <a:p>
          <a:endParaRPr lang="hr-HR"/>
        </a:p>
      </dgm:t>
    </dgm:pt>
    <dgm:pt modelId="{0188A4F9-297D-4003-8916-70D76AE25000}" type="sibTrans" cxnId="{4D3087B1-BC01-4F62-8930-1372852B0A0E}">
      <dgm:prSet/>
      <dgm:spPr/>
      <dgm:t>
        <a:bodyPr/>
        <a:lstStyle/>
        <a:p>
          <a:endParaRPr lang="hr-HR"/>
        </a:p>
      </dgm:t>
    </dgm:pt>
    <dgm:pt modelId="{812D24B1-BBAA-496C-B354-59D76C103998}">
      <dgm:prSet phldrT="[Text]"/>
      <dgm:spPr/>
      <dgm:t>
        <a:bodyPr/>
        <a:lstStyle/>
        <a:p>
          <a:r>
            <a:rPr lang="hr-HR" dirty="0" smtClean="0"/>
            <a:t>Metoda promatranja</a:t>
          </a:r>
          <a:endParaRPr lang="hr-HR" dirty="0"/>
        </a:p>
      </dgm:t>
    </dgm:pt>
    <dgm:pt modelId="{FED68C9E-739E-4DF3-898B-62DA6F164EE4}" type="parTrans" cxnId="{1128A9F2-8BDF-4BFC-9A1F-AADC7B18A89B}">
      <dgm:prSet/>
      <dgm:spPr/>
      <dgm:t>
        <a:bodyPr/>
        <a:lstStyle/>
        <a:p>
          <a:endParaRPr lang="hr-HR"/>
        </a:p>
      </dgm:t>
    </dgm:pt>
    <dgm:pt modelId="{E3AE50D9-362C-4068-9D3D-E2E7D5564F09}" type="sibTrans" cxnId="{1128A9F2-8BDF-4BFC-9A1F-AADC7B18A89B}">
      <dgm:prSet/>
      <dgm:spPr/>
      <dgm:t>
        <a:bodyPr/>
        <a:lstStyle/>
        <a:p>
          <a:endParaRPr lang="hr-HR"/>
        </a:p>
      </dgm:t>
    </dgm:pt>
    <dgm:pt modelId="{B23C6E59-EBEC-4BC9-A879-700A4AC45B27}">
      <dgm:prSet phldrT="[Text]"/>
      <dgm:spPr/>
      <dgm:t>
        <a:bodyPr/>
        <a:lstStyle/>
        <a:p>
          <a:r>
            <a:rPr lang="hr-HR" dirty="0" smtClean="0"/>
            <a:t>Metoda ispitivanja</a:t>
          </a:r>
          <a:endParaRPr lang="hr-HR" dirty="0"/>
        </a:p>
      </dgm:t>
    </dgm:pt>
    <dgm:pt modelId="{76AE1A65-2E33-47CD-A856-0EFFB2007227}" type="parTrans" cxnId="{9CEE6975-D645-466A-B61A-E303879A1205}">
      <dgm:prSet/>
      <dgm:spPr/>
      <dgm:t>
        <a:bodyPr/>
        <a:lstStyle/>
        <a:p>
          <a:endParaRPr lang="hr-HR"/>
        </a:p>
      </dgm:t>
    </dgm:pt>
    <dgm:pt modelId="{F9D081A0-2BEB-41BC-93DF-5044679407DE}" type="sibTrans" cxnId="{9CEE6975-D645-466A-B61A-E303879A1205}">
      <dgm:prSet/>
      <dgm:spPr/>
      <dgm:t>
        <a:bodyPr/>
        <a:lstStyle/>
        <a:p>
          <a:endParaRPr lang="hr-HR"/>
        </a:p>
      </dgm:t>
    </dgm:pt>
    <dgm:pt modelId="{E753C180-C37F-42B1-B1D4-2DB5B1C3C518}">
      <dgm:prSet phldrT="[Text]"/>
      <dgm:spPr/>
      <dgm:t>
        <a:bodyPr/>
        <a:lstStyle/>
        <a:p>
          <a:r>
            <a:rPr lang="hr-HR" dirty="0" smtClean="0"/>
            <a:t>Metoda prikupljanja podataka putem fokusnih grupa</a:t>
          </a:r>
          <a:endParaRPr lang="hr-HR" dirty="0"/>
        </a:p>
      </dgm:t>
    </dgm:pt>
    <dgm:pt modelId="{6A11931C-1894-478F-8CE7-1DC26EAEDB36}" type="parTrans" cxnId="{F28CB178-E6B2-447A-A57A-D55E907B8FD5}">
      <dgm:prSet/>
      <dgm:spPr/>
      <dgm:t>
        <a:bodyPr/>
        <a:lstStyle/>
        <a:p>
          <a:endParaRPr lang="hr-HR"/>
        </a:p>
      </dgm:t>
    </dgm:pt>
    <dgm:pt modelId="{D730ABEE-B6B5-456F-B92B-669FE3C07B49}" type="sibTrans" cxnId="{F28CB178-E6B2-447A-A57A-D55E907B8FD5}">
      <dgm:prSet/>
      <dgm:spPr/>
      <dgm:t>
        <a:bodyPr/>
        <a:lstStyle/>
        <a:p>
          <a:endParaRPr lang="hr-HR"/>
        </a:p>
      </dgm:t>
    </dgm:pt>
    <dgm:pt modelId="{941E658F-B447-40B7-87FC-8FC60D07E52F}">
      <dgm:prSet phldrT="[Text]"/>
      <dgm:spPr/>
      <dgm:t>
        <a:bodyPr/>
        <a:lstStyle/>
        <a:p>
          <a:r>
            <a:rPr lang="hr-HR" dirty="0" smtClean="0"/>
            <a:t>Istraživanje eksperimentom</a:t>
          </a:r>
          <a:endParaRPr lang="hr-HR" dirty="0"/>
        </a:p>
      </dgm:t>
    </dgm:pt>
    <dgm:pt modelId="{0121B49E-B9E4-425A-964D-37572EE8A2E1}" type="parTrans" cxnId="{C3531131-B4A0-4F56-9783-5CF15C4A53E5}">
      <dgm:prSet/>
      <dgm:spPr/>
      <dgm:t>
        <a:bodyPr/>
        <a:lstStyle/>
        <a:p>
          <a:endParaRPr lang="hr-HR"/>
        </a:p>
      </dgm:t>
    </dgm:pt>
    <dgm:pt modelId="{228EB05D-6838-4A8E-9109-4D974B5B4E39}" type="sibTrans" cxnId="{C3531131-B4A0-4F56-9783-5CF15C4A53E5}">
      <dgm:prSet/>
      <dgm:spPr/>
      <dgm:t>
        <a:bodyPr/>
        <a:lstStyle/>
        <a:p>
          <a:endParaRPr lang="hr-HR"/>
        </a:p>
      </dgm:t>
    </dgm:pt>
    <dgm:pt modelId="{DD679702-5ADC-42F8-9A8E-A2702B2E71B2}">
      <dgm:prSet phldrT="[Text]"/>
      <dgm:spPr/>
      <dgm:t>
        <a:bodyPr/>
        <a:lstStyle/>
        <a:p>
          <a:r>
            <a:rPr lang="hr-HR" dirty="0" smtClean="0"/>
            <a:t>Analiza bihevioralnih podataka</a:t>
          </a:r>
          <a:endParaRPr lang="hr-HR" dirty="0"/>
        </a:p>
      </dgm:t>
    </dgm:pt>
    <dgm:pt modelId="{D2B80ADC-43A4-4D8C-B453-3C4C71DF4C47}" type="parTrans" cxnId="{7FD763DC-CD74-4A29-8DD1-38082CDB2FA2}">
      <dgm:prSet/>
      <dgm:spPr/>
      <dgm:t>
        <a:bodyPr/>
        <a:lstStyle/>
        <a:p>
          <a:endParaRPr lang="hr-HR"/>
        </a:p>
      </dgm:t>
    </dgm:pt>
    <dgm:pt modelId="{BAEF355E-60BB-4EA4-8515-409A3F5E681C}" type="sibTrans" cxnId="{7FD763DC-CD74-4A29-8DD1-38082CDB2FA2}">
      <dgm:prSet/>
      <dgm:spPr/>
      <dgm:t>
        <a:bodyPr/>
        <a:lstStyle/>
        <a:p>
          <a:endParaRPr lang="hr-HR"/>
        </a:p>
      </dgm:t>
    </dgm:pt>
    <dgm:pt modelId="{E30F1751-DA70-4250-A659-D0ADB067E7CA}" type="pres">
      <dgm:prSet presAssocID="{E123C319-4685-45E0-ADD4-F198BFA421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4C36E1-CFFC-4612-89C7-2EBBEF7C4622}" type="pres">
      <dgm:prSet presAssocID="{7B760B96-9E85-423E-8D85-F138FA5CBA8B}" presName="hierRoot1" presStyleCnt="0">
        <dgm:presLayoutVars>
          <dgm:hierBranch val="init"/>
        </dgm:presLayoutVars>
      </dgm:prSet>
      <dgm:spPr/>
    </dgm:pt>
    <dgm:pt modelId="{8C0B221C-51AF-4D31-8C00-1E3608326B6B}" type="pres">
      <dgm:prSet presAssocID="{7B760B96-9E85-423E-8D85-F138FA5CBA8B}" presName="rootComposite1" presStyleCnt="0"/>
      <dgm:spPr/>
    </dgm:pt>
    <dgm:pt modelId="{99FC4515-19DE-47CB-B0F0-AC190F4DD61D}" type="pres">
      <dgm:prSet presAssocID="{7B760B96-9E85-423E-8D85-F138FA5CBA8B}" presName="rootText1" presStyleLbl="node0" presStyleIdx="0" presStyleCnt="1" custScaleX="145112">
        <dgm:presLayoutVars>
          <dgm:chPref val="3"/>
        </dgm:presLayoutVars>
      </dgm:prSet>
      <dgm:spPr/>
    </dgm:pt>
    <dgm:pt modelId="{0246D9A5-1A3F-4C34-85AF-B909F9F14013}" type="pres">
      <dgm:prSet presAssocID="{7B760B96-9E85-423E-8D85-F138FA5CBA8B}" presName="rootConnector1" presStyleLbl="node1" presStyleIdx="0" presStyleCnt="0"/>
      <dgm:spPr/>
    </dgm:pt>
    <dgm:pt modelId="{A6E808FA-DF3B-4240-BA37-C4C7063C57F8}" type="pres">
      <dgm:prSet presAssocID="{7B760B96-9E85-423E-8D85-F138FA5CBA8B}" presName="hierChild2" presStyleCnt="0"/>
      <dgm:spPr/>
    </dgm:pt>
    <dgm:pt modelId="{114246A4-F9FD-4AA9-8E27-9A96575D7315}" type="pres">
      <dgm:prSet presAssocID="{FED68C9E-739E-4DF3-898B-62DA6F164EE4}" presName="Name64" presStyleLbl="parChTrans1D2" presStyleIdx="0" presStyleCnt="5"/>
      <dgm:spPr/>
    </dgm:pt>
    <dgm:pt modelId="{57F61A5A-78D8-4B1F-AA16-29AEA43FE1B1}" type="pres">
      <dgm:prSet presAssocID="{812D24B1-BBAA-496C-B354-59D76C103998}" presName="hierRoot2" presStyleCnt="0">
        <dgm:presLayoutVars>
          <dgm:hierBranch val="init"/>
        </dgm:presLayoutVars>
      </dgm:prSet>
      <dgm:spPr/>
    </dgm:pt>
    <dgm:pt modelId="{8D928B05-9ABC-4979-A732-F4C7962B20DB}" type="pres">
      <dgm:prSet presAssocID="{812D24B1-BBAA-496C-B354-59D76C103998}" presName="rootComposite" presStyleCnt="0"/>
      <dgm:spPr/>
    </dgm:pt>
    <dgm:pt modelId="{E7BCAD84-FCEC-4109-A12E-9E09DE552A3D}" type="pres">
      <dgm:prSet presAssocID="{812D24B1-BBAA-496C-B354-59D76C103998}" presName="rootText" presStyleLbl="node2" presStyleIdx="0" presStyleCnt="5" custScaleX="176714">
        <dgm:presLayoutVars>
          <dgm:chPref val="3"/>
        </dgm:presLayoutVars>
      </dgm:prSet>
      <dgm:spPr/>
    </dgm:pt>
    <dgm:pt modelId="{ACEDA2CD-91CF-42CB-846D-DCBC79BA33E4}" type="pres">
      <dgm:prSet presAssocID="{812D24B1-BBAA-496C-B354-59D76C103998}" presName="rootConnector" presStyleLbl="node2" presStyleIdx="0" presStyleCnt="5"/>
      <dgm:spPr/>
    </dgm:pt>
    <dgm:pt modelId="{F119121C-E27E-4AB7-BC9C-DB6FD3038FF4}" type="pres">
      <dgm:prSet presAssocID="{812D24B1-BBAA-496C-B354-59D76C103998}" presName="hierChild4" presStyleCnt="0"/>
      <dgm:spPr/>
    </dgm:pt>
    <dgm:pt modelId="{65393F57-A6D5-4ED8-A37E-6BB92DC067DE}" type="pres">
      <dgm:prSet presAssocID="{812D24B1-BBAA-496C-B354-59D76C103998}" presName="hierChild5" presStyleCnt="0"/>
      <dgm:spPr/>
    </dgm:pt>
    <dgm:pt modelId="{26D6B60D-698E-49D7-997F-17FCD033D18D}" type="pres">
      <dgm:prSet presAssocID="{76AE1A65-2E33-47CD-A856-0EFFB2007227}" presName="Name64" presStyleLbl="parChTrans1D2" presStyleIdx="1" presStyleCnt="5"/>
      <dgm:spPr/>
    </dgm:pt>
    <dgm:pt modelId="{039CD8F8-DA96-4DD2-B8B8-78922B48E8F8}" type="pres">
      <dgm:prSet presAssocID="{B23C6E59-EBEC-4BC9-A879-700A4AC45B27}" presName="hierRoot2" presStyleCnt="0">
        <dgm:presLayoutVars>
          <dgm:hierBranch val="init"/>
        </dgm:presLayoutVars>
      </dgm:prSet>
      <dgm:spPr/>
    </dgm:pt>
    <dgm:pt modelId="{326703AF-2C98-48B1-B16E-BF3392ED80B3}" type="pres">
      <dgm:prSet presAssocID="{B23C6E59-EBEC-4BC9-A879-700A4AC45B27}" presName="rootComposite" presStyleCnt="0"/>
      <dgm:spPr/>
    </dgm:pt>
    <dgm:pt modelId="{883F7C38-63B0-4FD8-82EC-2D838DDE729C}" type="pres">
      <dgm:prSet presAssocID="{B23C6E59-EBEC-4BC9-A879-700A4AC45B27}" presName="rootText" presStyleLbl="node2" presStyleIdx="1" presStyleCnt="5" custScaleX="176714">
        <dgm:presLayoutVars>
          <dgm:chPref val="3"/>
        </dgm:presLayoutVars>
      </dgm:prSet>
      <dgm:spPr/>
    </dgm:pt>
    <dgm:pt modelId="{C7C512E4-C628-4187-B73E-10D6E2AE4CA0}" type="pres">
      <dgm:prSet presAssocID="{B23C6E59-EBEC-4BC9-A879-700A4AC45B27}" presName="rootConnector" presStyleLbl="node2" presStyleIdx="1" presStyleCnt="5"/>
      <dgm:spPr/>
    </dgm:pt>
    <dgm:pt modelId="{0D6442E2-F8E0-4650-A185-2CCA21E69F5E}" type="pres">
      <dgm:prSet presAssocID="{B23C6E59-EBEC-4BC9-A879-700A4AC45B27}" presName="hierChild4" presStyleCnt="0"/>
      <dgm:spPr/>
    </dgm:pt>
    <dgm:pt modelId="{95E71236-9314-44C0-890C-469A914136FB}" type="pres">
      <dgm:prSet presAssocID="{B23C6E59-EBEC-4BC9-A879-700A4AC45B27}" presName="hierChild5" presStyleCnt="0"/>
      <dgm:spPr/>
    </dgm:pt>
    <dgm:pt modelId="{30C2CEF5-592E-4046-9531-A573518B1759}" type="pres">
      <dgm:prSet presAssocID="{6A11931C-1894-478F-8CE7-1DC26EAEDB36}" presName="Name64" presStyleLbl="parChTrans1D2" presStyleIdx="2" presStyleCnt="5"/>
      <dgm:spPr/>
    </dgm:pt>
    <dgm:pt modelId="{6A92F4A1-9851-432F-B86B-23F0F6CF08BD}" type="pres">
      <dgm:prSet presAssocID="{E753C180-C37F-42B1-B1D4-2DB5B1C3C518}" presName="hierRoot2" presStyleCnt="0">
        <dgm:presLayoutVars>
          <dgm:hierBranch val="init"/>
        </dgm:presLayoutVars>
      </dgm:prSet>
      <dgm:spPr/>
    </dgm:pt>
    <dgm:pt modelId="{3E87D971-0690-4995-8000-EC52247932D5}" type="pres">
      <dgm:prSet presAssocID="{E753C180-C37F-42B1-B1D4-2DB5B1C3C518}" presName="rootComposite" presStyleCnt="0"/>
      <dgm:spPr/>
    </dgm:pt>
    <dgm:pt modelId="{4C30D88B-1236-439B-B4BB-AE414F361AE7}" type="pres">
      <dgm:prSet presAssocID="{E753C180-C37F-42B1-B1D4-2DB5B1C3C518}" presName="rootText" presStyleLbl="node2" presStyleIdx="2" presStyleCnt="5" custScaleX="176714">
        <dgm:presLayoutVars>
          <dgm:chPref val="3"/>
        </dgm:presLayoutVars>
      </dgm:prSet>
      <dgm:spPr/>
    </dgm:pt>
    <dgm:pt modelId="{9A312109-7323-47D6-A3A1-F7FB49A1853B}" type="pres">
      <dgm:prSet presAssocID="{E753C180-C37F-42B1-B1D4-2DB5B1C3C518}" presName="rootConnector" presStyleLbl="node2" presStyleIdx="2" presStyleCnt="5"/>
      <dgm:spPr/>
    </dgm:pt>
    <dgm:pt modelId="{D2EF5918-A908-4331-9DC0-200DAF04DFF4}" type="pres">
      <dgm:prSet presAssocID="{E753C180-C37F-42B1-B1D4-2DB5B1C3C518}" presName="hierChild4" presStyleCnt="0"/>
      <dgm:spPr/>
    </dgm:pt>
    <dgm:pt modelId="{575C7AE7-F2AD-4509-9A99-E858A9C19CF3}" type="pres">
      <dgm:prSet presAssocID="{E753C180-C37F-42B1-B1D4-2DB5B1C3C518}" presName="hierChild5" presStyleCnt="0"/>
      <dgm:spPr/>
    </dgm:pt>
    <dgm:pt modelId="{A9E778DC-13A9-4C83-9763-020F1DEABFDD}" type="pres">
      <dgm:prSet presAssocID="{0121B49E-B9E4-425A-964D-37572EE8A2E1}" presName="Name64" presStyleLbl="parChTrans1D2" presStyleIdx="3" presStyleCnt="5"/>
      <dgm:spPr/>
    </dgm:pt>
    <dgm:pt modelId="{DE2C03C2-961C-4FA7-9D8A-CAEDCFEFDA17}" type="pres">
      <dgm:prSet presAssocID="{941E658F-B447-40B7-87FC-8FC60D07E52F}" presName="hierRoot2" presStyleCnt="0">
        <dgm:presLayoutVars>
          <dgm:hierBranch val="init"/>
        </dgm:presLayoutVars>
      </dgm:prSet>
      <dgm:spPr/>
    </dgm:pt>
    <dgm:pt modelId="{DCC911A6-C15E-4486-B794-C6BBB5A0D198}" type="pres">
      <dgm:prSet presAssocID="{941E658F-B447-40B7-87FC-8FC60D07E52F}" presName="rootComposite" presStyleCnt="0"/>
      <dgm:spPr/>
    </dgm:pt>
    <dgm:pt modelId="{04F63C1D-15B7-47AD-A4D6-042CE0414269}" type="pres">
      <dgm:prSet presAssocID="{941E658F-B447-40B7-87FC-8FC60D07E52F}" presName="rootText" presStyleLbl="node2" presStyleIdx="3" presStyleCnt="5" custScaleX="176714">
        <dgm:presLayoutVars>
          <dgm:chPref val="3"/>
        </dgm:presLayoutVars>
      </dgm:prSet>
      <dgm:spPr/>
    </dgm:pt>
    <dgm:pt modelId="{7170C982-6709-44BC-973E-E1448439BCCB}" type="pres">
      <dgm:prSet presAssocID="{941E658F-B447-40B7-87FC-8FC60D07E52F}" presName="rootConnector" presStyleLbl="node2" presStyleIdx="3" presStyleCnt="5"/>
      <dgm:spPr/>
    </dgm:pt>
    <dgm:pt modelId="{82A66926-01F0-46DC-A2A5-06013EF93C2A}" type="pres">
      <dgm:prSet presAssocID="{941E658F-B447-40B7-87FC-8FC60D07E52F}" presName="hierChild4" presStyleCnt="0"/>
      <dgm:spPr/>
    </dgm:pt>
    <dgm:pt modelId="{C21A912E-5BFE-49A5-B585-2212820C9F7E}" type="pres">
      <dgm:prSet presAssocID="{941E658F-B447-40B7-87FC-8FC60D07E52F}" presName="hierChild5" presStyleCnt="0"/>
      <dgm:spPr/>
    </dgm:pt>
    <dgm:pt modelId="{B3459209-AD67-43CB-AAB0-F7ACC0167E4C}" type="pres">
      <dgm:prSet presAssocID="{D2B80ADC-43A4-4D8C-B453-3C4C71DF4C47}" presName="Name64" presStyleLbl="parChTrans1D2" presStyleIdx="4" presStyleCnt="5"/>
      <dgm:spPr/>
    </dgm:pt>
    <dgm:pt modelId="{B02B2975-0D1E-4973-8EF1-C4CF7E581EBD}" type="pres">
      <dgm:prSet presAssocID="{DD679702-5ADC-42F8-9A8E-A2702B2E71B2}" presName="hierRoot2" presStyleCnt="0">
        <dgm:presLayoutVars>
          <dgm:hierBranch val="init"/>
        </dgm:presLayoutVars>
      </dgm:prSet>
      <dgm:spPr/>
    </dgm:pt>
    <dgm:pt modelId="{09D3AC03-F1E4-45EE-AE4C-1E21A2FBF2D1}" type="pres">
      <dgm:prSet presAssocID="{DD679702-5ADC-42F8-9A8E-A2702B2E71B2}" presName="rootComposite" presStyleCnt="0"/>
      <dgm:spPr/>
    </dgm:pt>
    <dgm:pt modelId="{DDC89AC7-9D00-454C-81D5-64A697793070}" type="pres">
      <dgm:prSet presAssocID="{DD679702-5ADC-42F8-9A8E-A2702B2E71B2}" presName="rootText" presStyleLbl="node2" presStyleIdx="4" presStyleCnt="5" custScaleX="176714">
        <dgm:presLayoutVars>
          <dgm:chPref val="3"/>
        </dgm:presLayoutVars>
      </dgm:prSet>
      <dgm:spPr/>
    </dgm:pt>
    <dgm:pt modelId="{CC47DFED-C49B-4FC0-B780-FD8BDFE01740}" type="pres">
      <dgm:prSet presAssocID="{DD679702-5ADC-42F8-9A8E-A2702B2E71B2}" presName="rootConnector" presStyleLbl="node2" presStyleIdx="4" presStyleCnt="5"/>
      <dgm:spPr/>
    </dgm:pt>
    <dgm:pt modelId="{51C3521E-2F71-43B4-AB05-4BD681C1D108}" type="pres">
      <dgm:prSet presAssocID="{DD679702-5ADC-42F8-9A8E-A2702B2E71B2}" presName="hierChild4" presStyleCnt="0"/>
      <dgm:spPr/>
    </dgm:pt>
    <dgm:pt modelId="{DED28101-BF1D-4AF3-976B-227A37D7792C}" type="pres">
      <dgm:prSet presAssocID="{DD679702-5ADC-42F8-9A8E-A2702B2E71B2}" presName="hierChild5" presStyleCnt="0"/>
      <dgm:spPr/>
    </dgm:pt>
    <dgm:pt modelId="{6A43BD71-8F9F-4E4B-AC73-DA6BACD2AB28}" type="pres">
      <dgm:prSet presAssocID="{7B760B96-9E85-423E-8D85-F138FA5CBA8B}" presName="hierChild3" presStyleCnt="0"/>
      <dgm:spPr/>
    </dgm:pt>
  </dgm:ptLst>
  <dgm:cxnLst>
    <dgm:cxn modelId="{4D758E32-8D26-4B22-A4BE-E2D07CCDFAAF}" type="presOf" srcId="{B23C6E59-EBEC-4BC9-A879-700A4AC45B27}" destId="{C7C512E4-C628-4187-B73E-10D6E2AE4CA0}" srcOrd="1" destOrd="0" presId="urn:microsoft.com/office/officeart/2009/3/layout/HorizontalOrganizationChart"/>
    <dgm:cxn modelId="{F122AEBF-C89A-4471-B183-47F4D11BD5F5}" type="presOf" srcId="{B23C6E59-EBEC-4BC9-A879-700A4AC45B27}" destId="{883F7C38-63B0-4FD8-82EC-2D838DDE729C}" srcOrd="0" destOrd="0" presId="urn:microsoft.com/office/officeart/2009/3/layout/HorizontalOrganizationChart"/>
    <dgm:cxn modelId="{124F19FF-8187-44BB-B1B4-3CAB5FC5E42B}" type="presOf" srcId="{7B760B96-9E85-423E-8D85-F138FA5CBA8B}" destId="{0246D9A5-1A3F-4C34-85AF-B909F9F14013}" srcOrd="1" destOrd="0" presId="urn:microsoft.com/office/officeart/2009/3/layout/HorizontalOrganizationChart"/>
    <dgm:cxn modelId="{2A66E567-99DA-4176-AF50-2AFD2AF681B7}" type="presOf" srcId="{76AE1A65-2E33-47CD-A856-0EFFB2007227}" destId="{26D6B60D-698E-49D7-997F-17FCD033D18D}" srcOrd="0" destOrd="0" presId="urn:microsoft.com/office/officeart/2009/3/layout/HorizontalOrganizationChart"/>
    <dgm:cxn modelId="{9CEE6975-D645-466A-B61A-E303879A1205}" srcId="{7B760B96-9E85-423E-8D85-F138FA5CBA8B}" destId="{B23C6E59-EBEC-4BC9-A879-700A4AC45B27}" srcOrd="1" destOrd="0" parTransId="{76AE1A65-2E33-47CD-A856-0EFFB2007227}" sibTransId="{F9D081A0-2BEB-41BC-93DF-5044679407DE}"/>
    <dgm:cxn modelId="{9D8332A2-243D-4E11-96A2-3458E16D8C43}" type="presOf" srcId="{E123C319-4685-45E0-ADD4-F198BFA42138}" destId="{E30F1751-DA70-4250-A659-D0ADB067E7CA}" srcOrd="0" destOrd="0" presId="urn:microsoft.com/office/officeart/2009/3/layout/HorizontalOrganizationChart"/>
    <dgm:cxn modelId="{7FD763DC-CD74-4A29-8DD1-38082CDB2FA2}" srcId="{7B760B96-9E85-423E-8D85-F138FA5CBA8B}" destId="{DD679702-5ADC-42F8-9A8E-A2702B2E71B2}" srcOrd="4" destOrd="0" parTransId="{D2B80ADC-43A4-4D8C-B453-3C4C71DF4C47}" sibTransId="{BAEF355E-60BB-4EA4-8515-409A3F5E681C}"/>
    <dgm:cxn modelId="{D7CA8A2A-5C09-4F09-9C39-645BF7195C82}" type="presOf" srcId="{812D24B1-BBAA-496C-B354-59D76C103998}" destId="{ACEDA2CD-91CF-42CB-846D-DCBC79BA33E4}" srcOrd="1" destOrd="0" presId="urn:microsoft.com/office/officeart/2009/3/layout/HorizontalOrganizationChart"/>
    <dgm:cxn modelId="{DB70DC40-AE43-47C9-A5FE-66651987CBE2}" type="presOf" srcId="{7B760B96-9E85-423E-8D85-F138FA5CBA8B}" destId="{99FC4515-19DE-47CB-B0F0-AC190F4DD61D}" srcOrd="0" destOrd="0" presId="urn:microsoft.com/office/officeart/2009/3/layout/HorizontalOrganizationChart"/>
    <dgm:cxn modelId="{DB93BE52-F67F-4B69-AE2B-F158F0CEA45C}" type="presOf" srcId="{812D24B1-BBAA-496C-B354-59D76C103998}" destId="{E7BCAD84-FCEC-4109-A12E-9E09DE552A3D}" srcOrd="0" destOrd="0" presId="urn:microsoft.com/office/officeart/2009/3/layout/HorizontalOrganizationChart"/>
    <dgm:cxn modelId="{1128A9F2-8BDF-4BFC-9A1F-AADC7B18A89B}" srcId="{7B760B96-9E85-423E-8D85-F138FA5CBA8B}" destId="{812D24B1-BBAA-496C-B354-59D76C103998}" srcOrd="0" destOrd="0" parTransId="{FED68C9E-739E-4DF3-898B-62DA6F164EE4}" sibTransId="{E3AE50D9-362C-4068-9D3D-E2E7D5564F09}"/>
    <dgm:cxn modelId="{4D3087B1-BC01-4F62-8930-1372852B0A0E}" srcId="{E123C319-4685-45E0-ADD4-F198BFA42138}" destId="{7B760B96-9E85-423E-8D85-F138FA5CBA8B}" srcOrd="0" destOrd="0" parTransId="{BE98196A-7CD4-44EE-B6CD-9F262EA5EC4F}" sibTransId="{0188A4F9-297D-4003-8916-70D76AE25000}"/>
    <dgm:cxn modelId="{2E0907B4-7438-4486-A50A-77934A518F48}" type="presOf" srcId="{DD679702-5ADC-42F8-9A8E-A2702B2E71B2}" destId="{DDC89AC7-9D00-454C-81D5-64A697793070}" srcOrd="0" destOrd="0" presId="urn:microsoft.com/office/officeart/2009/3/layout/HorizontalOrganizationChart"/>
    <dgm:cxn modelId="{C3531131-B4A0-4F56-9783-5CF15C4A53E5}" srcId="{7B760B96-9E85-423E-8D85-F138FA5CBA8B}" destId="{941E658F-B447-40B7-87FC-8FC60D07E52F}" srcOrd="3" destOrd="0" parTransId="{0121B49E-B9E4-425A-964D-37572EE8A2E1}" sibTransId="{228EB05D-6838-4A8E-9109-4D974B5B4E39}"/>
    <dgm:cxn modelId="{18970AF4-0F0B-4575-9F29-7832F564C635}" type="presOf" srcId="{941E658F-B447-40B7-87FC-8FC60D07E52F}" destId="{04F63C1D-15B7-47AD-A4D6-042CE0414269}" srcOrd="0" destOrd="0" presId="urn:microsoft.com/office/officeart/2009/3/layout/HorizontalOrganizationChart"/>
    <dgm:cxn modelId="{906A2E6A-211C-4F47-9A6E-C8208BACBB56}" type="presOf" srcId="{E753C180-C37F-42B1-B1D4-2DB5B1C3C518}" destId="{9A312109-7323-47D6-A3A1-F7FB49A1853B}" srcOrd="1" destOrd="0" presId="urn:microsoft.com/office/officeart/2009/3/layout/HorizontalOrganizationChart"/>
    <dgm:cxn modelId="{8B211E16-55AB-4CFA-B11A-0BB1011405BF}" type="presOf" srcId="{D2B80ADC-43A4-4D8C-B453-3C4C71DF4C47}" destId="{B3459209-AD67-43CB-AAB0-F7ACC0167E4C}" srcOrd="0" destOrd="0" presId="urn:microsoft.com/office/officeart/2009/3/layout/HorizontalOrganizationChart"/>
    <dgm:cxn modelId="{A4D76788-E8F2-4776-ABB8-1CE5ABD0BE79}" type="presOf" srcId="{941E658F-B447-40B7-87FC-8FC60D07E52F}" destId="{7170C982-6709-44BC-973E-E1448439BCCB}" srcOrd="1" destOrd="0" presId="urn:microsoft.com/office/officeart/2009/3/layout/HorizontalOrganizationChart"/>
    <dgm:cxn modelId="{F5C9B9FF-4417-4FDA-947F-6A23D4FDDF7A}" type="presOf" srcId="{DD679702-5ADC-42F8-9A8E-A2702B2E71B2}" destId="{CC47DFED-C49B-4FC0-B780-FD8BDFE01740}" srcOrd="1" destOrd="0" presId="urn:microsoft.com/office/officeart/2009/3/layout/HorizontalOrganizationChart"/>
    <dgm:cxn modelId="{133F1E71-C290-401B-87FF-56BD160C2B7B}" type="presOf" srcId="{6A11931C-1894-478F-8CE7-1DC26EAEDB36}" destId="{30C2CEF5-592E-4046-9531-A573518B1759}" srcOrd="0" destOrd="0" presId="urn:microsoft.com/office/officeart/2009/3/layout/HorizontalOrganizationChart"/>
    <dgm:cxn modelId="{AD62A7D4-68A1-414B-8CA0-752DA0CAA06A}" type="presOf" srcId="{E753C180-C37F-42B1-B1D4-2DB5B1C3C518}" destId="{4C30D88B-1236-439B-B4BB-AE414F361AE7}" srcOrd="0" destOrd="0" presId="urn:microsoft.com/office/officeart/2009/3/layout/HorizontalOrganizationChart"/>
    <dgm:cxn modelId="{F28CB178-E6B2-447A-A57A-D55E907B8FD5}" srcId="{7B760B96-9E85-423E-8D85-F138FA5CBA8B}" destId="{E753C180-C37F-42B1-B1D4-2DB5B1C3C518}" srcOrd="2" destOrd="0" parTransId="{6A11931C-1894-478F-8CE7-1DC26EAEDB36}" sibTransId="{D730ABEE-B6B5-456F-B92B-669FE3C07B49}"/>
    <dgm:cxn modelId="{9D03BC31-EEE2-4723-8B93-E8995FFCBF19}" type="presOf" srcId="{0121B49E-B9E4-425A-964D-37572EE8A2E1}" destId="{A9E778DC-13A9-4C83-9763-020F1DEABFDD}" srcOrd="0" destOrd="0" presId="urn:microsoft.com/office/officeart/2009/3/layout/HorizontalOrganizationChart"/>
    <dgm:cxn modelId="{DC8DFB6C-7BB0-4FB4-8D04-0D954A1C5836}" type="presOf" srcId="{FED68C9E-739E-4DF3-898B-62DA6F164EE4}" destId="{114246A4-F9FD-4AA9-8E27-9A96575D7315}" srcOrd="0" destOrd="0" presId="urn:microsoft.com/office/officeart/2009/3/layout/HorizontalOrganizationChart"/>
    <dgm:cxn modelId="{1CE76CAC-4A3E-46E8-9CFE-40ECD3448594}" type="presParOf" srcId="{E30F1751-DA70-4250-A659-D0ADB067E7CA}" destId="{984C36E1-CFFC-4612-89C7-2EBBEF7C4622}" srcOrd="0" destOrd="0" presId="urn:microsoft.com/office/officeart/2009/3/layout/HorizontalOrganizationChart"/>
    <dgm:cxn modelId="{E3CD6F33-7119-4D91-A845-82236F2BE821}" type="presParOf" srcId="{984C36E1-CFFC-4612-89C7-2EBBEF7C4622}" destId="{8C0B221C-51AF-4D31-8C00-1E3608326B6B}" srcOrd="0" destOrd="0" presId="urn:microsoft.com/office/officeart/2009/3/layout/HorizontalOrganizationChart"/>
    <dgm:cxn modelId="{096DB0C5-8A80-46BC-8128-6E07A60C4756}" type="presParOf" srcId="{8C0B221C-51AF-4D31-8C00-1E3608326B6B}" destId="{99FC4515-19DE-47CB-B0F0-AC190F4DD61D}" srcOrd="0" destOrd="0" presId="urn:microsoft.com/office/officeart/2009/3/layout/HorizontalOrganizationChart"/>
    <dgm:cxn modelId="{B167A7D0-7DC1-4DF7-88DA-3BDD0ACC5AB1}" type="presParOf" srcId="{8C0B221C-51AF-4D31-8C00-1E3608326B6B}" destId="{0246D9A5-1A3F-4C34-85AF-B909F9F14013}" srcOrd="1" destOrd="0" presId="urn:microsoft.com/office/officeart/2009/3/layout/HorizontalOrganizationChart"/>
    <dgm:cxn modelId="{FE90E2D5-F6D6-4E9F-9EC6-D27F3C47DCA9}" type="presParOf" srcId="{984C36E1-CFFC-4612-89C7-2EBBEF7C4622}" destId="{A6E808FA-DF3B-4240-BA37-C4C7063C57F8}" srcOrd="1" destOrd="0" presId="urn:microsoft.com/office/officeart/2009/3/layout/HorizontalOrganizationChart"/>
    <dgm:cxn modelId="{A99A77AE-D70C-49CE-9D07-EE7E91C69F45}" type="presParOf" srcId="{A6E808FA-DF3B-4240-BA37-C4C7063C57F8}" destId="{114246A4-F9FD-4AA9-8E27-9A96575D7315}" srcOrd="0" destOrd="0" presId="urn:microsoft.com/office/officeart/2009/3/layout/HorizontalOrganizationChart"/>
    <dgm:cxn modelId="{6E3D9B14-15A7-4BA0-BF4E-CFA9EF0BA33E}" type="presParOf" srcId="{A6E808FA-DF3B-4240-BA37-C4C7063C57F8}" destId="{57F61A5A-78D8-4B1F-AA16-29AEA43FE1B1}" srcOrd="1" destOrd="0" presId="urn:microsoft.com/office/officeart/2009/3/layout/HorizontalOrganizationChart"/>
    <dgm:cxn modelId="{8BFE3E47-B5AF-45E6-B618-62C0C85F8334}" type="presParOf" srcId="{57F61A5A-78D8-4B1F-AA16-29AEA43FE1B1}" destId="{8D928B05-9ABC-4979-A732-F4C7962B20DB}" srcOrd="0" destOrd="0" presId="urn:microsoft.com/office/officeart/2009/3/layout/HorizontalOrganizationChart"/>
    <dgm:cxn modelId="{68416588-1FCB-4AD0-A399-8D138FD18CD6}" type="presParOf" srcId="{8D928B05-9ABC-4979-A732-F4C7962B20DB}" destId="{E7BCAD84-FCEC-4109-A12E-9E09DE552A3D}" srcOrd="0" destOrd="0" presId="urn:microsoft.com/office/officeart/2009/3/layout/HorizontalOrganizationChart"/>
    <dgm:cxn modelId="{4B9E6E50-F2F4-45C3-8371-92D8DBCA1B49}" type="presParOf" srcId="{8D928B05-9ABC-4979-A732-F4C7962B20DB}" destId="{ACEDA2CD-91CF-42CB-846D-DCBC79BA33E4}" srcOrd="1" destOrd="0" presId="urn:microsoft.com/office/officeart/2009/3/layout/HorizontalOrganizationChart"/>
    <dgm:cxn modelId="{29068970-3B93-40DF-9E6B-BCABFDC71E69}" type="presParOf" srcId="{57F61A5A-78D8-4B1F-AA16-29AEA43FE1B1}" destId="{F119121C-E27E-4AB7-BC9C-DB6FD3038FF4}" srcOrd="1" destOrd="0" presId="urn:microsoft.com/office/officeart/2009/3/layout/HorizontalOrganizationChart"/>
    <dgm:cxn modelId="{5239AF36-0FBC-4DE4-8194-1359CF7394F3}" type="presParOf" srcId="{57F61A5A-78D8-4B1F-AA16-29AEA43FE1B1}" destId="{65393F57-A6D5-4ED8-A37E-6BB92DC067DE}" srcOrd="2" destOrd="0" presId="urn:microsoft.com/office/officeart/2009/3/layout/HorizontalOrganizationChart"/>
    <dgm:cxn modelId="{CC16D45A-3FB7-4008-93C6-2EFE41839E5B}" type="presParOf" srcId="{A6E808FA-DF3B-4240-BA37-C4C7063C57F8}" destId="{26D6B60D-698E-49D7-997F-17FCD033D18D}" srcOrd="2" destOrd="0" presId="urn:microsoft.com/office/officeart/2009/3/layout/HorizontalOrganizationChart"/>
    <dgm:cxn modelId="{87E3DB21-9AA5-41CD-A0C6-80571696F927}" type="presParOf" srcId="{A6E808FA-DF3B-4240-BA37-C4C7063C57F8}" destId="{039CD8F8-DA96-4DD2-B8B8-78922B48E8F8}" srcOrd="3" destOrd="0" presId="urn:microsoft.com/office/officeart/2009/3/layout/HorizontalOrganizationChart"/>
    <dgm:cxn modelId="{00C3F11E-C26D-46CD-A3CD-FA1C5E15EC1A}" type="presParOf" srcId="{039CD8F8-DA96-4DD2-B8B8-78922B48E8F8}" destId="{326703AF-2C98-48B1-B16E-BF3392ED80B3}" srcOrd="0" destOrd="0" presId="urn:microsoft.com/office/officeart/2009/3/layout/HorizontalOrganizationChart"/>
    <dgm:cxn modelId="{364FEFE3-C51E-44F9-9DF4-47E7FCF7166C}" type="presParOf" srcId="{326703AF-2C98-48B1-B16E-BF3392ED80B3}" destId="{883F7C38-63B0-4FD8-82EC-2D838DDE729C}" srcOrd="0" destOrd="0" presId="urn:microsoft.com/office/officeart/2009/3/layout/HorizontalOrganizationChart"/>
    <dgm:cxn modelId="{9D69A365-0662-47D9-B71B-77884679D4BE}" type="presParOf" srcId="{326703AF-2C98-48B1-B16E-BF3392ED80B3}" destId="{C7C512E4-C628-4187-B73E-10D6E2AE4CA0}" srcOrd="1" destOrd="0" presId="urn:microsoft.com/office/officeart/2009/3/layout/HorizontalOrganizationChart"/>
    <dgm:cxn modelId="{329965F3-FDED-4DA6-85C9-94D7607B31F5}" type="presParOf" srcId="{039CD8F8-DA96-4DD2-B8B8-78922B48E8F8}" destId="{0D6442E2-F8E0-4650-A185-2CCA21E69F5E}" srcOrd="1" destOrd="0" presId="urn:microsoft.com/office/officeart/2009/3/layout/HorizontalOrganizationChart"/>
    <dgm:cxn modelId="{087AB0A1-1946-434C-A7F9-46F2AEAF90D7}" type="presParOf" srcId="{039CD8F8-DA96-4DD2-B8B8-78922B48E8F8}" destId="{95E71236-9314-44C0-890C-469A914136FB}" srcOrd="2" destOrd="0" presId="urn:microsoft.com/office/officeart/2009/3/layout/HorizontalOrganizationChart"/>
    <dgm:cxn modelId="{E964447F-A7ED-445C-B992-1AFBA3E596C0}" type="presParOf" srcId="{A6E808FA-DF3B-4240-BA37-C4C7063C57F8}" destId="{30C2CEF5-592E-4046-9531-A573518B1759}" srcOrd="4" destOrd="0" presId="urn:microsoft.com/office/officeart/2009/3/layout/HorizontalOrganizationChart"/>
    <dgm:cxn modelId="{8B6A252A-44B0-4379-AE56-679E2D2FE498}" type="presParOf" srcId="{A6E808FA-DF3B-4240-BA37-C4C7063C57F8}" destId="{6A92F4A1-9851-432F-B86B-23F0F6CF08BD}" srcOrd="5" destOrd="0" presId="urn:microsoft.com/office/officeart/2009/3/layout/HorizontalOrganizationChart"/>
    <dgm:cxn modelId="{92BA2704-FD8C-4CCE-8174-541C35CA49AF}" type="presParOf" srcId="{6A92F4A1-9851-432F-B86B-23F0F6CF08BD}" destId="{3E87D971-0690-4995-8000-EC52247932D5}" srcOrd="0" destOrd="0" presId="urn:microsoft.com/office/officeart/2009/3/layout/HorizontalOrganizationChart"/>
    <dgm:cxn modelId="{13CD2A5A-E4AB-4FF4-871B-952B03E046DB}" type="presParOf" srcId="{3E87D971-0690-4995-8000-EC52247932D5}" destId="{4C30D88B-1236-439B-B4BB-AE414F361AE7}" srcOrd="0" destOrd="0" presId="urn:microsoft.com/office/officeart/2009/3/layout/HorizontalOrganizationChart"/>
    <dgm:cxn modelId="{81A3BCC7-4338-4717-B5B6-5F89A0D85F14}" type="presParOf" srcId="{3E87D971-0690-4995-8000-EC52247932D5}" destId="{9A312109-7323-47D6-A3A1-F7FB49A1853B}" srcOrd="1" destOrd="0" presId="urn:microsoft.com/office/officeart/2009/3/layout/HorizontalOrganizationChart"/>
    <dgm:cxn modelId="{E3A0E2FD-16B3-43D5-BF1D-A7E751AC278E}" type="presParOf" srcId="{6A92F4A1-9851-432F-B86B-23F0F6CF08BD}" destId="{D2EF5918-A908-4331-9DC0-200DAF04DFF4}" srcOrd="1" destOrd="0" presId="urn:microsoft.com/office/officeart/2009/3/layout/HorizontalOrganizationChart"/>
    <dgm:cxn modelId="{939F485D-EBE6-4D4B-BBB8-4DDFD7A6F8EC}" type="presParOf" srcId="{6A92F4A1-9851-432F-B86B-23F0F6CF08BD}" destId="{575C7AE7-F2AD-4509-9A99-E858A9C19CF3}" srcOrd="2" destOrd="0" presId="urn:microsoft.com/office/officeart/2009/3/layout/HorizontalOrganizationChart"/>
    <dgm:cxn modelId="{276E17AE-D9BB-4F01-864C-FF5F839A3926}" type="presParOf" srcId="{A6E808FA-DF3B-4240-BA37-C4C7063C57F8}" destId="{A9E778DC-13A9-4C83-9763-020F1DEABFDD}" srcOrd="6" destOrd="0" presId="urn:microsoft.com/office/officeart/2009/3/layout/HorizontalOrganizationChart"/>
    <dgm:cxn modelId="{4AC5FB43-E630-4A68-BEEE-0EDF3014EF20}" type="presParOf" srcId="{A6E808FA-DF3B-4240-BA37-C4C7063C57F8}" destId="{DE2C03C2-961C-4FA7-9D8A-CAEDCFEFDA17}" srcOrd="7" destOrd="0" presId="urn:microsoft.com/office/officeart/2009/3/layout/HorizontalOrganizationChart"/>
    <dgm:cxn modelId="{E5FFC968-3F04-4880-AB0E-F8E0A86BC134}" type="presParOf" srcId="{DE2C03C2-961C-4FA7-9D8A-CAEDCFEFDA17}" destId="{DCC911A6-C15E-4486-B794-C6BBB5A0D198}" srcOrd="0" destOrd="0" presId="urn:microsoft.com/office/officeart/2009/3/layout/HorizontalOrganizationChart"/>
    <dgm:cxn modelId="{FD5BEBE3-9478-49E5-BD18-DC57DF0BEF0E}" type="presParOf" srcId="{DCC911A6-C15E-4486-B794-C6BBB5A0D198}" destId="{04F63C1D-15B7-47AD-A4D6-042CE0414269}" srcOrd="0" destOrd="0" presId="urn:microsoft.com/office/officeart/2009/3/layout/HorizontalOrganizationChart"/>
    <dgm:cxn modelId="{7293E18F-A17F-4B46-B434-FD6D1DD1FAED}" type="presParOf" srcId="{DCC911A6-C15E-4486-B794-C6BBB5A0D198}" destId="{7170C982-6709-44BC-973E-E1448439BCCB}" srcOrd="1" destOrd="0" presId="urn:microsoft.com/office/officeart/2009/3/layout/HorizontalOrganizationChart"/>
    <dgm:cxn modelId="{F851C6D9-EE3F-4943-9B3F-68A1A506025E}" type="presParOf" srcId="{DE2C03C2-961C-4FA7-9D8A-CAEDCFEFDA17}" destId="{82A66926-01F0-46DC-A2A5-06013EF93C2A}" srcOrd="1" destOrd="0" presId="urn:microsoft.com/office/officeart/2009/3/layout/HorizontalOrganizationChart"/>
    <dgm:cxn modelId="{939B4FB5-7E47-4554-84C0-616D08CA0C1A}" type="presParOf" srcId="{DE2C03C2-961C-4FA7-9D8A-CAEDCFEFDA17}" destId="{C21A912E-5BFE-49A5-B585-2212820C9F7E}" srcOrd="2" destOrd="0" presId="urn:microsoft.com/office/officeart/2009/3/layout/HorizontalOrganizationChart"/>
    <dgm:cxn modelId="{087F25BB-0A80-4C7D-8917-7B58BE0C4E97}" type="presParOf" srcId="{A6E808FA-DF3B-4240-BA37-C4C7063C57F8}" destId="{B3459209-AD67-43CB-AAB0-F7ACC0167E4C}" srcOrd="8" destOrd="0" presId="urn:microsoft.com/office/officeart/2009/3/layout/HorizontalOrganizationChart"/>
    <dgm:cxn modelId="{E0D9833D-57AF-4C7D-90DB-5E46AF255C64}" type="presParOf" srcId="{A6E808FA-DF3B-4240-BA37-C4C7063C57F8}" destId="{B02B2975-0D1E-4973-8EF1-C4CF7E581EBD}" srcOrd="9" destOrd="0" presId="urn:microsoft.com/office/officeart/2009/3/layout/HorizontalOrganizationChart"/>
    <dgm:cxn modelId="{F2755887-17EF-4ED9-8B14-E9F007E761DA}" type="presParOf" srcId="{B02B2975-0D1E-4973-8EF1-C4CF7E581EBD}" destId="{09D3AC03-F1E4-45EE-AE4C-1E21A2FBF2D1}" srcOrd="0" destOrd="0" presId="urn:microsoft.com/office/officeart/2009/3/layout/HorizontalOrganizationChart"/>
    <dgm:cxn modelId="{10668950-7834-4E28-A281-04646B6CD9A8}" type="presParOf" srcId="{09D3AC03-F1E4-45EE-AE4C-1E21A2FBF2D1}" destId="{DDC89AC7-9D00-454C-81D5-64A697793070}" srcOrd="0" destOrd="0" presId="urn:microsoft.com/office/officeart/2009/3/layout/HorizontalOrganizationChart"/>
    <dgm:cxn modelId="{40BB9F7B-ACDF-4827-A58B-50CA2ADF889A}" type="presParOf" srcId="{09D3AC03-F1E4-45EE-AE4C-1E21A2FBF2D1}" destId="{CC47DFED-C49B-4FC0-B780-FD8BDFE01740}" srcOrd="1" destOrd="0" presId="urn:microsoft.com/office/officeart/2009/3/layout/HorizontalOrganizationChart"/>
    <dgm:cxn modelId="{2AD26565-1232-47A4-8A8C-CBBEAACB65DE}" type="presParOf" srcId="{B02B2975-0D1E-4973-8EF1-C4CF7E581EBD}" destId="{51C3521E-2F71-43B4-AB05-4BD681C1D108}" srcOrd="1" destOrd="0" presId="urn:microsoft.com/office/officeart/2009/3/layout/HorizontalOrganizationChart"/>
    <dgm:cxn modelId="{1C8C1796-3423-4DDC-BEC8-B07623D1623B}" type="presParOf" srcId="{B02B2975-0D1E-4973-8EF1-C4CF7E581EBD}" destId="{DED28101-BF1D-4AF3-976B-227A37D7792C}" srcOrd="2" destOrd="0" presId="urn:microsoft.com/office/officeart/2009/3/layout/HorizontalOrganizationChart"/>
    <dgm:cxn modelId="{08AAF696-EA57-4A6D-BB8F-F2207419346A}" type="presParOf" srcId="{984C36E1-CFFC-4612-89C7-2EBBEF7C4622}" destId="{6A43BD71-8F9F-4E4B-AC73-DA6BACD2AB2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FB4359-3199-4C0B-A182-A0E57AB03A5B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7B3974A-C8EC-4FF9-8DE5-2F4FC2DB5379}">
      <dgm:prSet phldrT="[Text]"/>
      <dgm:spPr/>
      <dgm:t>
        <a:bodyPr/>
        <a:lstStyle/>
        <a:p>
          <a:r>
            <a:rPr lang="hr-HR" dirty="0" smtClean="0"/>
            <a:t>PREDNOSTI</a:t>
          </a:r>
          <a:endParaRPr lang="hr-HR" dirty="0"/>
        </a:p>
      </dgm:t>
    </dgm:pt>
    <dgm:pt modelId="{CFC2EC7B-FC04-4CD4-B321-627CC8A1F9C2}" type="parTrans" cxnId="{B8AE9396-5904-43DE-B4F4-6D8352C27D13}">
      <dgm:prSet/>
      <dgm:spPr/>
      <dgm:t>
        <a:bodyPr/>
        <a:lstStyle/>
        <a:p>
          <a:endParaRPr lang="hr-HR"/>
        </a:p>
      </dgm:t>
    </dgm:pt>
    <dgm:pt modelId="{89C3D01E-7CB2-4B0E-A973-A224D8C3B570}" type="sibTrans" cxnId="{B8AE9396-5904-43DE-B4F4-6D8352C27D13}">
      <dgm:prSet/>
      <dgm:spPr/>
      <dgm:t>
        <a:bodyPr/>
        <a:lstStyle/>
        <a:p>
          <a:endParaRPr lang="hr-HR"/>
        </a:p>
      </dgm:t>
    </dgm:pt>
    <dgm:pt modelId="{D823A598-FA51-40F6-903E-155C8AFC73EB}">
      <dgm:prSet/>
      <dgm:spPr/>
      <dgm:t>
        <a:bodyPr/>
        <a:lstStyle/>
        <a:p>
          <a:r>
            <a:rPr lang="hr-HR" dirty="0" smtClean="0"/>
            <a:t>NEDOSTACI</a:t>
          </a:r>
          <a:endParaRPr lang="hr-HR" dirty="0"/>
        </a:p>
      </dgm:t>
    </dgm:pt>
    <dgm:pt modelId="{E661BC9B-0B51-44F3-8364-4D96C85E641A}" type="parTrans" cxnId="{CAA40642-D7E9-498C-83AD-1EFCB4F1B1CD}">
      <dgm:prSet/>
      <dgm:spPr/>
      <dgm:t>
        <a:bodyPr/>
        <a:lstStyle/>
        <a:p>
          <a:endParaRPr lang="hr-HR"/>
        </a:p>
      </dgm:t>
    </dgm:pt>
    <dgm:pt modelId="{251BD943-90E2-4A15-84BB-C3AE379A5A9B}" type="sibTrans" cxnId="{CAA40642-D7E9-498C-83AD-1EFCB4F1B1CD}">
      <dgm:prSet/>
      <dgm:spPr/>
      <dgm:t>
        <a:bodyPr/>
        <a:lstStyle/>
        <a:p>
          <a:endParaRPr lang="hr-HR"/>
        </a:p>
      </dgm:t>
    </dgm:pt>
    <dgm:pt modelId="{88772C5D-6854-42C1-B151-54408542F71C}">
      <dgm:prSet phldrT="[Text]"/>
      <dgm:spPr/>
      <dgm:t>
        <a:bodyPr/>
        <a:lstStyle/>
        <a:p>
          <a:r>
            <a:rPr lang="hr-HR" dirty="0" smtClean="0"/>
            <a:t> točni i vjerodostojni podaci</a:t>
          </a:r>
          <a:endParaRPr lang="hr-HR" dirty="0"/>
        </a:p>
      </dgm:t>
    </dgm:pt>
    <dgm:pt modelId="{AB2175A8-4923-4041-B218-7F8A92505B21}" type="parTrans" cxnId="{162AC362-FB90-4437-9DF9-819D422B0369}">
      <dgm:prSet/>
      <dgm:spPr/>
      <dgm:t>
        <a:bodyPr/>
        <a:lstStyle/>
        <a:p>
          <a:endParaRPr lang="hr-HR"/>
        </a:p>
      </dgm:t>
    </dgm:pt>
    <dgm:pt modelId="{86723CEC-26A8-4F6F-B50C-8288D3647628}" type="sibTrans" cxnId="{162AC362-FB90-4437-9DF9-819D422B0369}">
      <dgm:prSet/>
      <dgm:spPr/>
      <dgm:t>
        <a:bodyPr/>
        <a:lstStyle/>
        <a:p>
          <a:endParaRPr lang="hr-HR"/>
        </a:p>
      </dgm:t>
    </dgm:pt>
    <dgm:pt modelId="{E5F82043-5B31-44E2-ACF6-30FC12F05B62}">
      <dgm:prSet/>
      <dgm:spPr/>
      <dgm:t>
        <a:bodyPr/>
        <a:lstStyle/>
        <a:p>
          <a:r>
            <a:rPr lang="hr-HR" dirty="0" smtClean="0"/>
            <a:t> veliki troškovi provođenja istraživanja</a:t>
          </a:r>
          <a:endParaRPr lang="hr-HR" dirty="0"/>
        </a:p>
      </dgm:t>
    </dgm:pt>
    <dgm:pt modelId="{3C5FF858-9E96-4BEB-9809-8BAA5BC6ABD1}" type="parTrans" cxnId="{FAA9445A-7680-4FB8-A4AD-C90B9EF3F574}">
      <dgm:prSet/>
      <dgm:spPr/>
      <dgm:t>
        <a:bodyPr/>
        <a:lstStyle/>
        <a:p>
          <a:endParaRPr lang="hr-HR"/>
        </a:p>
      </dgm:t>
    </dgm:pt>
    <dgm:pt modelId="{AD2651E9-B5B6-46BB-AD34-29C10E43CB8A}" type="sibTrans" cxnId="{FAA9445A-7680-4FB8-A4AD-C90B9EF3F574}">
      <dgm:prSet/>
      <dgm:spPr/>
      <dgm:t>
        <a:bodyPr/>
        <a:lstStyle/>
        <a:p>
          <a:endParaRPr lang="hr-HR"/>
        </a:p>
      </dgm:t>
    </dgm:pt>
    <dgm:pt modelId="{1FD110E7-78F9-4EC9-A799-CD0A0926AB9C}">
      <dgm:prSet phldrT="[Text]"/>
      <dgm:spPr/>
      <dgm:t>
        <a:bodyPr/>
        <a:lstStyle/>
        <a:p>
          <a:r>
            <a:rPr lang="hr-HR" dirty="0" smtClean="0"/>
            <a:t>ciljano prikupljeni podaci</a:t>
          </a:r>
          <a:endParaRPr lang="hr-HR" dirty="0"/>
        </a:p>
      </dgm:t>
    </dgm:pt>
    <dgm:pt modelId="{46DD70F4-1C5A-46F3-AD1F-3664D7D90840}" type="parTrans" cxnId="{0F06CA8F-EFCB-4C8B-80E6-0F5058F0A7ED}">
      <dgm:prSet/>
      <dgm:spPr/>
    </dgm:pt>
    <dgm:pt modelId="{110DD15F-3F9D-4EF8-ADD1-643BF93F1714}" type="sibTrans" cxnId="{0F06CA8F-EFCB-4C8B-80E6-0F5058F0A7ED}">
      <dgm:prSet/>
      <dgm:spPr/>
    </dgm:pt>
    <dgm:pt modelId="{7AC6D836-0375-46BD-8FA2-D8AF809C456C}">
      <dgm:prSet/>
      <dgm:spPr/>
      <dgm:t>
        <a:bodyPr/>
        <a:lstStyle/>
        <a:p>
          <a:r>
            <a:rPr lang="hr-HR" dirty="0" smtClean="0"/>
            <a:t>ne može svatko provoditi istraživanje i interpretiranje podataka</a:t>
          </a:r>
          <a:endParaRPr lang="hr-HR" dirty="0"/>
        </a:p>
      </dgm:t>
    </dgm:pt>
    <dgm:pt modelId="{B41C0608-432F-445B-B5EC-0052D17EF2FE}" type="parTrans" cxnId="{9365FADE-C447-4345-AA1D-F590594D5093}">
      <dgm:prSet/>
      <dgm:spPr/>
    </dgm:pt>
    <dgm:pt modelId="{7A876241-5093-496A-AFD7-E0720BF617BC}" type="sibTrans" cxnId="{9365FADE-C447-4345-AA1D-F590594D5093}">
      <dgm:prSet/>
      <dgm:spPr/>
    </dgm:pt>
    <dgm:pt modelId="{906E9F2A-125B-4662-9F9A-7CAF366DC7A3}" type="pres">
      <dgm:prSet presAssocID="{43FB4359-3199-4C0B-A182-A0E57AB03A5B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21210148-B155-485A-81F1-A1E65B30C98D}" type="pres">
      <dgm:prSet presAssocID="{43FB4359-3199-4C0B-A182-A0E57AB03A5B}" presName="Background" presStyleLbl="bgImgPlace1" presStyleIdx="0" presStyleCnt="1"/>
      <dgm:spPr/>
    </dgm:pt>
    <dgm:pt modelId="{D7CFF532-3CC3-4C4E-8EA2-1026E3933C7A}" type="pres">
      <dgm:prSet presAssocID="{43FB4359-3199-4C0B-A182-A0E57AB03A5B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3DFC3A-4026-49F5-835E-AEAA2FCA5EF7}" type="pres">
      <dgm:prSet presAssocID="{43FB4359-3199-4C0B-A182-A0E57AB03A5B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6C7F6C-6863-412B-A307-453ABA626B72}" type="pres">
      <dgm:prSet presAssocID="{43FB4359-3199-4C0B-A182-A0E57AB03A5B}" presName="Plus" presStyleLbl="alignNode1" presStyleIdx="0" presStyleCnt="2"/>
      <dgm:spPr/>
    </dgm:pt>
    <dgm:pt modelId="{8753E0DA-6BE4-4E10-AB4B-3B456A7C2834}" type="pres">
      <dgm:prSet presAssocID="{43FB4359-3199-4C0B-A182-A0E57AB03A5B}" presName="Minus" presStyleLbl="alignNode1" presStyleIdx="1" presStyleCnt="2"/>
      <dgm:spPr/>
    </dgm:pt>
    <dgm:pt modelId="{5DD6224D-7B4B-4A05-9AF9-EC042D7AA235}" type="pres">
      <dgm:prSet presAssocID="{43FB4359-3199-4C0B-A182-A0E57AB03A5B}" presName="Divider" presStyleLbl="parChTrans1D1" presStyleIdx="0" presStyleCnt="1"/>
      <dgm:spPr/>
    </dgm:pt>
  </dgm:ptLst>
  <dgm:cxnLst>
    <dgm:cxn modelId="{9365FADE-C447-4345-AA1D-F590594D5093}" srcId="{D823A598-FA51-40F6-903E-155C8AFC73EB}" destId="{7AC6D836-0375-46BD-8FA2-D8AF809C456C}" srcOrd="1" destOrd="0" parTransId="{B41C0608-432F-445B-B5EC-0052D17EF2FE}" sibTransId="{7A876241-5093-496A-AFD7-E0720BF617BC}"/>
    <dgm:cxn modelId="{162AC362-FB90-4437-9DF9-819D422B0369}" srcId="{F7B3974A-C8EC-4FF9-8DE5-2F4FC2DB5379}" destId="{88772C5D-6854-42C1-B151-54408542F71C}" srcOrd="0" destOrd="0" parTransId="{AB2175A8-4923-4041-B218-7F8A92505B21}" sibTransId="{86723CEC-26A8-4F6F-B50C-8288D3647628}"/>
    <dgm:cxn modelId="{4E8FBC85-9F3C-48EB-AD45-32CF322C4FD1}" type="presOf" srcId="{D823A598-FA51-40F6-903E-155C8AFC73EB}" destId="{F03DFC3A-4026-49F5-835E-AEAA2FCA5EF7}" srcOrd="0" destOrd="0" presId="urn:microsoft.com/office/officeart/2009/3/layout/PlusandMinus"/>
    <dgm:cxn modelId="{EF399D81-BB97-4E1D-A38F-DB63565456F4}" type="presOf" srcId="{F7B3974A-C8EC-4FF9-8DE5-2F4FC2DB5379}" destId="{D7CFF532-3CC3-4C4E-8EA2-1026E3933C7A}" srcOrd="0" destOrd="0" presId="urn:microsoft.com/office/officeart/2009/3/layout/PlusandMinus"/>
    <dgm:cxn modelId="{FAA9445A-7680-4FB8-A4AD-C90B9EF3F574}" srcId="{D823A598-FA51-40F6-903E-155C8AFC73EB}" destId="{E5F82043-5B31-44E2-ACF6-30FC12F05B62}" srcOrd="0" destOrd="0" parTransId="{3C5FF858-9E96-4BEB-9809-8BAA5BC6ABD1}" sibTransId="{AD2651E9-B5B6-46BB-AD34-29C10E43CB8A}"/>
    <dgm:cxn modelId="{E87D5AF1-FE05-4E33-A22C-D859A98BB499}" type="presOf" srcId="{88772C5D-6854-42C1-B151-54408542F71C}" destId="{D7CFF532-3CC3-4C4E-8EA2-1026E3933C7A}" srcOrd="0" destOrd="1" presId="urn:microsoft.com/office/officeart/2009/3/layout/PlusandMinus"/>
    <dgm:cxn modelId="{0F06CA8F-EFCB-4C8B-80E6-0F5058F0A7ED}" srcId="{F7B3974A-C8EC-4FF9-8DE5-2F4FC2DB5379}" destId="{1FD110E7-78F9-4EC9-A799-CD0A0926AB9C}" srcOrd="1" destOrd="0" parTransId="{46DD70F4-1C5A-46F3-AD1F-3664D7D90840}" sibTransId="{110DD15F-3F9D-4EF8-ADD1-643BF93F1714}"/>
    <dgm:cxn modelId="{B8AE9396-5904-43DE-B4F4-6D8352C27D13}" srcId="{43FB4359-3199-4C0B-A182-A0E57AB03A5B}" destId="{F7B3974A-C8EC-4FF9-8DE5-2F4FC2DB5379}" srcOrd="0" destOrd="0" parTransId="{CFC2EC7B-FC04-4CD4-B321-627CC8A1F9C2}" sibTransId="{89C3D01E-7CB2-4B0E-A973-A224D8C3B570}"/>
    <dgm:cxn modelId="{E978B4FA-B736-4664-9185-438234BEC19D}" type="presOf" srcId="{1FD110E7-78F9-4EC9-A799-CD0A0926AB9C}" destId="{D7CFF532-3CC3-4C4E-8EA2-1026E3933C7A}" srcOrd="0" destOrd="2" presId="urn:microsoft.com/office/officeart/2009/3/layout/PlusandMinus"/>
    <dgm:cxn modelId="{01EA4833-F79A-4B92-BCC8-8D7B761B82B7}" type="presOf" srcId="{43FB4359-3199-4C0B-A182-A0E57AB03A5B}" destId="{906E9F2A-125B-4662-9F9A-7CAF366DC7A3}" srcOrd="0" destOrd="0" presId="urn:microsoft.com/office/officeart/2009/3/layout/PlusandMinus"/>
    <dgm:cxn modelId="{68A63BB2-799E-48AD-91B5-FBB0D3DD59BB}" type="presOf" srcId="{E5F82043-5B31-44E2-ACF6-30FC12F05B62}" destId="{F03DFC3A-4026-49F5-835E-AEAA2FCA5EF7}" srcOrd="0" destOrd="1" presId="urn:microsoft.com/office/officeart/2009/3/layout/PlusandMinus"/>
    <dgm:cxn modelId="{E6C0EC44-BE40-4D41-9CEA-00402DE05531}" type="presOf" srcId="{7AC6D836-0375-46BD-8FA2-D8AF809C456C}" destId="{F03DFC3A-4026-49F5-835E-AEAA2FCA5EF7}" srcOrd="0" destOrd="2" presId="urn:microsoft.com/office/officeart/2009/3/layout/PlusandMinus"/>
    <dgm:cxn modelId="{CAA40642-D7E9-498C-83AD-1EFCB4F1B1CD}" srcId="{43FB4359-3199-4C0B-A182-A0E57AB03A5B}" destId="{D823A598-FA51-40F6-903E-155C8AFC73EB}" srcOrd="1" destOrd="0" parTransId="{E661BC9B-0B51-44F3-8364-4D96C85E641A}" sibTransId="{251BD943-90E2-4A15-84BB-C3AE379A5A9B}"/>
    <dgm:cxn modelId="{5707A5C3-AE83-4DB3-A813-D9E0F2F53483}" type="presParOf" srcId="{906E9F2A-125B-4662-9F9A-7CAF366DC7A3}" destId="{21210148-B155-485A-81F1-A1E65B30C98D}" srcOrd="0" destOrd="0" presId="urn:microsoft.com/office/officeart/2009/3/layout/PlusandMinus"/>
    <dgm:cxn modelId="{20396E70-87F5-42E4-A623-E7D5C2F0EF47}" type="presParOf" srcId="{906E9F2A-125B-4662-9F9A-7CAF366DC7A3}" destId="{D7CFF532-3CC3-4C4E-8EA2-1026E3933C7A}" srcOrd="1" destOrd="0" presId="urn:microsoft.com/office/officeart/2009/3/layout/PlusandMinus"/>
    <dgm:cxn modelId="{4D909521-9C56-45FA-8981-8AEF59333914}" type="presParOf" srcId="{906E9F2A-125B-4662-9F9A-7CAF366DC7A3}" destId="{F03DFC3A-4026-49F5-835E-AEAA2FCA5EF7}" srcOrd="2" destOrd="0" presId="urn:microsoft.com/office/officeart/2009/3/layout/PlusandMinus"/>
    <dgm:cxn modelId="{F776F0F3-051E-4287-89D3-7A9A564439D6}" type="presParOf" srcId="{906E9F2A-125B-4662-9F9A-7CAF366DC7A3}" destId="{A46C7F6C-6863-412B-A307-453ABA626B72}" srcOrd="3" destOrd="0" presId="urn:microsoft.com/office/officeart/2009/3/layout/PlusandMinus"/>
    <dgm:cxn modelId="{83F3CE37-3645-403E-9860-67E9D3BE859A}" type="presParOf" srcId="{906E9F2A-125B-4662-9F9A-7CAF366DC7A3}" destId="{8753E0DA-6BE4-4E10-AB4B-3B456A7C2834}" srcOrd="4" destOrd="0" presId="urn:microsoft.com/office/officeart/2009/3/layout/PlusandMinus"/>
    <dgm:cxn modelId="{52669572-0449-43CE-9EE4-48F2B4B091D7}" type="presParOf" srcId="{906E9F2A-125B-4662-9F9A-7CAF366DC7A3}" destId="{5DD6224D-7B4B-4A05-9AF9-EC042D7AA23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CCA23-5680-485C-AAF8-8826A389E1DA}">
      <dsp:nvSpPr>
        <dsp:cNvPr id="0" name=""/>
        <dsp:cNvSpPr/>
      </dsp:nvSpPr>
      <dsp:spPr>
        <a:xfrm>
          <a:off x="-5242743" y="-802983"/>
          <a:ext cx="6243077" cy="6243077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B94D0-EAAD-4DDC-BE20-1CBD7F83CA55}">
      <dsp:nvSpPr>
        <dsp:cNvPr id="0" name=""/>
        <dsp:cNvSpPr/>
      </dsp:nvSpPr>
      <dsp:spPr>
        <a:xfrm>
          <a:off x="373041" y="244190"/>
          <a:ext cx="7792320" cy="488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1. </a:t>
          </a:r>
          <a:r>
            <a:rPr lang="hr-HR" sz="2000" kern="1200" dirty="0" smtClean="0"/>
            <a:t>POJAM I ZNAČENJE ISTRAŽIVANJA TRŽIŠTA</a:t>
          </a:r>
          <a:endParaRPr lang="hr-HR" sz="2000" kern="1200" dirty="0"/>
        </a:p>
      </dsp:txBody>
      <dsp:txXfrm>
        <a:off x="373041" y="244190"/>
        <a:ext cx="7792320" cy="488195"/>
      </dsp:txXfrm>
    </dsp:sp>
    <dsp:sp modelId="{8BF6FB4D-092C-4DB2-B4B0-573BCDCCA393}">
      <dsp:nvSpPr>
        <dsp:cNvPr id="0" name=""/>
        <dsp:cNvSpPr/>
      </dsp:nvSpPr>
      <dsp:spPr>
        <a:xfrm>
          <a:off x="67919" y="183165"/>
          <a:ext cx="610243" cy="6102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71C04C0-A6D7-45D1-89A9-C649CFC87C38}">
      <dsp:nvSpPr>
        <dsp:cNvPr id="0" name=""/>
        <dsp:cNvSpPr/>
      </dsp:nvSpPr>
      <dsp:spPr>
        <a:xfrm>
          <a:off x="774615" y="976390"/>
          <a:ext cx="7390746" cy="488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2. PROCES ISTRAŽIVANJA TRŽIŠTA</a:t>
          </a:r>
          <a:endParaRPr lang="hr-HR" sz="2000" kern="1200" dirty="0"/>
        </a:p>
      </dsp:txBody>
      <dsp:txXfrm>
        <a:off x="774615" y="976390"/>
        <a:ext cx="7390746" cy="488195"/>
      </dsp:txXfrm>
    </dsp:sp>
    <dsp:sp modelId="{8EB8F4F0-E38D-4D43-8D08-E15965610D6F}">
      <dsp:nvSpPr>
        <dsp:cNvPr id="0" name=""/>
        <dsp:cNvSpPr/>
      </dsp:nvSpPr>
      <dsp:spPr>
        <a:xfrm>
          <a:off x="469493" y="915365"/>
          <a:ext cx="610243" cy="6102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F8EE52A-E189-469D-B321-2E933EB85075}">
      <dsp:nvSpPr>
        <dsp:cNvPr id="0" name=""/>
        <dsp:cNvSpPr/>
      </dsp:nvSpPr>
      <dsp:spPr>
        <a:xfrm>
          <a:off x="958244" y="1708589"/>
          <a:ext cx="7207117" cy="488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3. VRSTE IZVORA PODATAKA  i  METODE ISTRAŽIVANJA TRŽIŠTA</a:t>
          </a:r>
          <a:endParaRPr lang="hr-HR" sz="2000" kern="1200" dirty="0"/>
        </a:p>
      </dsp:txBody>
      <dsp:txXfrm>
        <a:off x="958244" y="1708589"/>
        <a:ext cx="7207117" cy="488195"/>
      </dsp:txXfrm>
    </dsp:sp>
    <dsp:sp modelId="{1E727B33-3DC3-4D17-BBEA-BA20D23E84E5}">
      <dsp:nvSpPr>
        <dsp:cNvPr id="0" name=""/>
        <dsp:cNvSpPr/>
      </dsp:nvSpPr>
      <dsp:spPr>
        <a:xfrm>
          <a:off x="653122" y="1647565"/>
          <a:ext cx="610243" cy="6102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DB0715F-7B3F-47BA-A0C0-C131CE02C5C0}">
      <dsp:nvSpPr>
        <dsp:cNvPr id="0" name=""/>
        <dsp:cNvSpPr/>
      </dsp:nvSpPr>
      <dsp:spPr>
        <a:xfrm>
          <a:off x="958244" y="2440326"/>
          <a:ext cx="7207117" cy="488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4. VRSTE ISTRAŽIVANJA TRŽIŠTA</a:t>
          </a:r>
          <a:endParaRPr lang="hr-HR" sz="2000" kern="1200" dirty="0"/>
        </a:p>
      </dsp:txBody>
      <dsp:txXfrm>
        <a:off x="958244" y="2440326"/>
        <a:ext cx="7207117" cy="488195"/>
      </dsp:txXfrm>
    </dsp:sp>
    <dsp:sp modelId="{88797F46-8331-4711-93D7-FA37E9D8090C}">
      <dsp:nvSpPr>
        <dsp:cNvPr id="0" name=""/>
        <dsp:cNvSpPr/>
      </dsp:nvSpPr>
      <dsp:spPr>
        <a:xfrm>
          <a:off x="653122" y="2379301"/>
          <a:ext cx="610243" cy="6102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3953DD-658F-4F78-A66C-C47C0F1E6AA8}">
      <dsp:nvSpPr>
        <dsp:cNvPr id="0" name=""/>
        <dsp:cNvSpPr/>
      </dsp:nvSpPr>
      <dsp:spPr>
        <a:xfrm>
          <a:off x="774615" y="3172525"/>
          <a:ext cx="7390746" cy="488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5. MARKETINŠKI INFORMACIJSKI SUSTAV (MIS)</a:t>
          </a:r>
          <a:endParaRPr lang="hr-HR" sz="2000" kern="1200" dirty="0"/>
        </a:p>
      </dsp:txBody>
      <dsp:txXfrm>
        <a:off x="774615" y="3172525"/>
        <a:ext cx="7390746" cy="488195"/>
      </dsp:txXfrm>
    </dsp:sp>
    <dsp:sp modelId="{B89DCD4F-4580-4B01-86F0-1440DF267B57}">
      <dsp:nvSpPr>
        <dsp:cNvPr id="0" name=""/>
        <dsp:cNvSpPr/>
      </dsp:nvSpPr>
      <dsp:spPr>
        <a:xfrm>
          <a:off x="469493" y="3111501"/>
          <a:ext cx="610243" cy="6102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6C842E-517E-4FB4-8D1F-4CD8ED3C4B8F}">
      <dsp:nvSpPr>
        <dsp:cNvPr id="0" name=""/>
        <dsp:cNvSpPr/>
      </dsp:nvSpPr>
      <dsp:spPr>
        <a:xfrm>
          <a:off x="373041" y="3904725"/>
          <a:ext cx="7792320" cy="488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6. POSEBNA PODRUČJA ISTRAŽIVANJA TRŽIŠTA</a:t>
          </a:r>
          <a:endParaRPr lang="hr-HR" sz="2000" kern="1200" dirty="0"/>
        </a:p>
      </dsp:txBody>
      <dsp:txXfrm>
        <a:off x="373041" y="3904725"/>
        <a:ext cx="7792320" cy="488195"/>
      </dsp:txXfrm>
    </dsp:sp>
    <dsp:sp modelId="{D8AE72F3-7531-4855-8C6B-6C1811F1C61A}">
      <dsp:nvSpPr>
        <dsp:cNvPr id="0" name=""/>
        <dsp:cNvSpPr/>
      </dsp:nvSpPr>
      <dsp:spPr>
        <a:xfrm>
          <a:off x="67919" y="3843701"/>
          <a:ext cx="610243" cy="6102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0363A-5335-45FF-8586-0FD8A3A057F4}">
      <dsp:nvSpPr>
        <dsp:cNvPr id="0" name=""/>
        <dsp:cNvSpPr/>
      </dsp:nvSpPr>
      <dsp:spPr>
        <a:xfrm>
          <a:off x="5576115" y="4088778"/>
          <a:ext cx="493086" cy="530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543" y="0"/>
              </a:lnTo>
              <a:lnTo>
                <a:pt x="246543" y="530067"/>
              </a:lnTo>
              <a:lnTo>
                <a:pt x="493086" y="5300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1600F-6851-4C0C-8BB5-AB5631026C8D}">
      <dsp:nvSpPr>
        <dsp:cNvPr id="0" name=""/>
        <dsp:cNvSpPr/>
      </dsp:nvSpPr>
      <dsp:spPr>
        <a:xfrm>
          <a:off x="5576115" y="3558711"/>
          <a:ext cx="493086" cy="530067"/>
        </a:xfrm>
        <a:custGeom>
          <a:avLst/>
          <a:gdLst/>
          <a:ahLst/>
          <a:cxnLst/>
          <a:rect l="0" t="0" r="0" b="0"/>
          <a:pathLst>
            <a:path>
              <a:moveTo>
                <a:pt x="0" y="530067"/>
              </a:moveTo>
              <a:lnTo>
                <a:pt x="246543" y="530067"/>
              </a:lnTo>
              <a:lnTo>
                <a:pt x="246543" y="0"/>
              </a:lnTo>
              <a:lnTo>
                <a:pt x="49308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79F8F-04F9-4484-935A-4CBE3B40EB6E}">
      <dsp:nvSpPr>
        <dsp:cNvPr id="0" name=""/>
        <dsp:cNvSpPr/>
      </dsp:nvSpPr>
      <dsp:spPr>
        <a:xfrm>
          <a:off x="2617598" y="2763609"/>
          <a:ext cx="493086" cy="1325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543" y="0"/>
              </a:lnTo>
              <a:lnTo>
                <a:pt x="246543" y="1325169"/>
              </a:lnTo>
              <a:lnTo>
                <a:pt x="493086" y="13251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1CDC8-A840-411D-B8C6-4CAB8BD350EB}">
      <dsp:nvSpPr>
        <dsp:cNvPr id="0" name=""/>
        <dsp:cNvSpPr/>
      </dsp:nvSpPr>
      <dsp:spPr>
        <a:xfrm>
          <a:off x="5576115" y="1438440"/>
          <a:ext cx="493086" cy="1060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543" y="0"/>
              </a:lnTo>
              <a:lnTo>
                <a:pt x="246543" y="1060135"/>
              </a:lnTo>
              <a:lnTo>
                <a:pt x="493086" y="10601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85CF9-8F1E-4755-BA15-130FF186CA4A}">
      <dsp:nvSpPr>
        <dsp:cNvPr id="0" name=""/>
        <dsp:cNvSpPr/>
      </dsp:nvSpPr>
      <dsp:spPr>
        <a:xfrm>
          <a:off x="5576115" y="1392720"/>
          <a:ext cx="493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308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8E2C9-787F-4FF2-A8FB-8AC77A97EE0B}">
      <dsp:nvSpPr>
        <dsp:cNvPr id="0" name=""/>
        <dsp:cNvSpPr/>
      </dsp:nvSpPr>
      <dsp:spPr>
        <a:xfrm>
          <a:off x="5576115" y="378305"/>
          <a:ext cx="493086" cy="1060135"/>
        </a:xfrm>
        <a:custGeom>
          <a:avLst/>
          <a:gdLst/>
          <a:ahLst/>
          <a:cxnLst/>
          <a:rect l="0" t="0" r="0" b="0"/>
          <a:pathLst>
            <a:path>
              <a:moveTo>
                <a:pt x="0" y="1060135"/>
              </a:moveTo>
              <a:lnTo>
                <a:pt x="246543" y="1060135"/>
              </a:lnTo>
              <a:lnTo>
                <a:pt x="246543" y="0"/>
              </a:lnTo>
              <a:lnTo>
                <a:pt x="49308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D6F56-037D-406C-B245-3E15CCE4AED2}">
      <dsp:nvSpPr>
        <dsp:cNvPr id="0" name=""/>
        <dsp:cNvSpPr/>
      </dsp:nvSpPr>
      <dsp:spPr>
        <a:xfrm>
          <a:off x="2617598" y="1438440"/>
          <a:ext cx="493086" cy="1325169"/>
        </a:xfrm>
        <a:custGeom>
          <a:avLst/>
          <a:gdLst/>
          <a:ahLst/>
          <a:cxnLst/>
          <a:rect l="0" t="0" r="0" b="0"/>
          <a:pathLst>
            <a:path>
              <a:moveTo>
                <a:pt x="0" y="1325169"/>
              </a:moveTo>
              <a:lnTo>
                <a:pt x="246543" y="1325169"/>
              </a:lnTo>
              <a:lnTo>
                <a:pt x="246543" y="0"/>
              </a:lnTo>
              <a:lnTo>
                <a:pt x="4930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E257C-5C3B-46B4-8A4E-89DA28BC8D34}">
      <dsp:nvSpPr>
        <dsp:cNvPr id="0" name=""/>
        <dsp:cNvSpPr/>
      </dsp:nvSpPr>
      <dsp:spPr>
        <a:xfrm>
          <a:off x="152167" y="2387631"/>
          <a:ext cx="2465430" cy="751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VRSTE ISTRAŽIVANJA TRŽIŠTA</a:t>
          </a:r>
          <a:endParaRPr lang="hr-HR" sz="2200" kern="1200" dirty="0"/>
        </a:p>
      </dsp:txBody>
      <dsp:txXfrm>
        <a:off x="152167" y="2387631"/>
        <a:ext cx="2465430" cy="751956"/>
      </dsp:txXfrm>
    </dsp:sp>
    <dsp:sp modelId="{7A826874-B36A-459B-9C36-89E602B0B51B}">
      <dsp:nvSpPr>
        <dsp:cNvPr id="0" name=""/>
        <dsp:cNvSpPr/>
      </dsp:nvSpPr>
      <dsp:spPr>
        <a:xfrm>
          <a:off x="3110684" y="1062462"/>
          <a:ext cx="2465430" cy="751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PREMA CILJU ISTRAŽIVANJA</a:t>
          </a:r>
          <a:endParaRPr lang="hr-HR" sz="2200" kern="1200" dirty="0"/>
        </a:p>
      </dsp:txBody>
      <dsp:txXfrm>
        <a:off x="3110684" y="1062462"/>
        <a:ext cx="2465430" cy="751956"/>
      </dsp:txXfrm>
    </dsp:sp>
    <dsp:sp modelId="{F5AD03FF-BFA8-43AA-A5C0-14C3B44A1224}">
      <dsp:nvSpPr>
        <dsp:cNvPr id="0" name=""/>
        <dsp:cNvSpPr/>
      </dsp:nvSpPr>
      <dsp:spPr>
        <a:xfrm>
          <a:off x="6069201" y="2327"/>
          <a:ext cx="2465430" cy="751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Izviđajno ili eksplorativno</a:t>
          </a:r>
          <a:endParaRPr lang="hr-HR" sz="2200" kern="1200" dirty="0"/>
        </a:p>
      </dsp:txBody>
      <dsp:txXfrm>
        <a:off x="6069201" y="2327"/>
        <a:ext cx="2465430" cy="751956"/>
      </dsp:txXfrm>
    </dsp:sp>
    <dsp:sp modelId="{2CC2E179-A407-4B96-AF73-4A39C95CF428}">
      <dsp:nvSpPr>
        <dsp:cNvPr id="0" name=""/>
        <dsp:cNvSpPr/>
      </dsp:nvSpPr>
      <dsp:spPr>
        <a:xfrm>
          <a:off x="6069201" y="1062462"/>
          <a:ext cx="2465430" cy="751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Opisno ili deskritivno</a:t>
          </a:r>
          <a:endParaRPr lang="hr-HR" sz="2200" kern="1200" dirty="0"/>
        </a:p>
      </dsp:txBody>
      <dsp:txXfrm>
        <a:off x="6069201" y="1062462"/>
        <a:ext cx="2465430" cy="751956"/>
      </dsp:txXfrm>
    </dsp:sp>
    <dsp:sp modelId="{389AC938-B1E4-4138-81CB-792AC4E83B73}">
      <dsp:nvSpPr>
        <dsp:cNvPr id="0" name=""/>
        <dsp:cNvSpPr/>
      </dsp:nvSpPr>
      <dsp:spPr>
        <a:xfrm>
          <a:off x="6069201" y="2122597"/>
          <a:ext cx="2465430" cy="751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Uzročno ili kauzalno</a:t>
          </a:r>
          <a:endParaRPr lang="hr-HR" sz="2200" kern="1200" dirty="0"/>
        </a:p>
      </dsp:txBody>
      <dsp:txXfrm>
        <a:off x="6069201" y="2122597"/>
        <a:ext cx="2465430" cy="751956"/>
      </dsp:txXfrm>
    </dsp:sp>
    <dsp:sp modelId="{0DEC0A7A-0F6F-4842-A3EB-46EE43AFAE37}">
      <dsp:nvSpPr>
        <dsp:cNvPr id="0" name=""/>
        <dsp:cNvSpPr/>
      </dsp:nvSpPr>
      <dsp:spPr>
        <a:xfrm>
          <a:off x="3110684" y="3712800"/>
          <a:ext cx="2465430" cy="751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PREMA KARAKTERU PODATAKA</a:t>
          </a:r>
          <a:endParaRPr lang="hr-HR" sz="2200" kern="1200" dirty="0"/>
        </a:p>
      </dsp:txBody>
      <dsp:txXfrm>
        <a:off x="3110684" y="3712800"/>
        <a:ext cx="2465430" cy="751956"/>
      </dsp:txXfrm>
    </dsp:sp>
    <dsp:sp modelId="{24ECEEEB-6D8D-4D3E-9C14-398F3BF9940D}">
      <dsp:nvSpPr>
        <dsp:cNvPr id="0" name=""/>
        <dsp:cNvSpPr/>
      </dsp:nvSpPr>
      <dsp:spPr>
        <a:xfrm>
          <a:off x="6069201" y="3182733"/>
          <a:ext cx="2465430" cy="751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Kvantitativno istraživanje</a:t>
          </a:r>
          <a:endParaRPr lang="hr-HR" sz="2200" kern="1200" dirty="0"/>
        </a:p>
      </dsp:txBody>
      <dsp:txXfrm>
        <a:off x="6069201" y="3182733"/>
        <a:ext cx="2465430" cy="751956"/>
      </dsp:txXfrm>
    </dsp:sp>
    <dsp:sp modelId="{C4F3548D-74E6-4F0C-BB91-62BF7F129824}">
      <dsp:nvSpPr>
        <dsp:cNvPr id="0" name=""/>
        <dsp:cNvSpPr/>
      </dsp:nvSpPr>
      <dsp:spPr>
        <a:xfrm>
          <a:off x="6069201" y="4242868"/>
          <a:ext cx="2465430" cy="751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Kvalitativno istraživanje</a:t>
          </a:r>
          <a:endParaRPr lang="hr-HR" sz="2200" kern="1200" dirty="0"/>
        </a:p>
      </dsp:txBody>
      <dsp:txXfrm>
        <a:off x="6069201" y="4242868"/>
        <a:ext cx="2465430" cy="7519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47DC9-3ACF-432B-BC5E-4455998AB1C9}">
      <dsp:nvSpPr>
        <dsp:cNvPr id="0" name=""/>
        <dsp:cNvSpPr/>
      </dsp:nvSpPr>
      <dsp:spPr>
        <a:xfrm>
          <a:off x="0" y="411071"/>
          <a:ext cx="8229600" cy="12237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Predmet istraživanja relativno nepoznat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Istraživanje treba dati uvid u širinu problema</a:t>
          </a:r>
          <a:endParaRPr lang="hr-HR" sz="2100" kern="1200" dirty="0"/>
        </a:p>
      </dsp:txBody>
      <dsp:txXfrm>
        <a:off x="0" y="411071"/>
        <a:ext cx="8229600" cy="1223775"/>
      </dsp:txXfrm>
    </dsp:sp>
    <dsp:sp modelId="{222CB111-4832-430E-B237-FD3AF6506B8A}">
      <dsp:nvSpPr>
        <dsp:cNvPr id="0" name=""/>
        <dsp:cNvSpPr/>
      </dsp:nvSpPr>
      <dsp:spPr>
        <a:xfrm>
          <a:off x="411480" y="101111"/>
          <a:ext cx="5760720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IZVIĐAJNO (EKSPLORATIVNO) ISTRAŽIVANJE</a:t>
          </a:r>
          <a:endParaRPr lang="hr-HR" sz="2100" kern="1200" dirty="0"/>
        </a:p>
      </dsp:txBody>
      <dsp:txXfrm>
        <a:off x="441742" y="131373"/>
        <a:ext cx="5700196" cy="559396"/>
      </dsp:txXfrm>
    </dsp:sp>
    <dsp:sp modelId="{0A777E22-FFD0-4FCB-8887-1D26E824D743}">
      <dsp:nvSpPr>
        <dsp:cNvPr id="0" name=""/>
        <dsp:cNvSpPr/>
      </dsp:nvSpPr>
      <dsp:spPr>
        <a:xfrm>
          <a:off x="0" y="2058206"/>
          <a:ext cx="8229600" cy="12237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Istraživanje učestalosti neke pojave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Npr. broj potrošača nekog proizvoda</a:t>
          </a:r>
          <a:endParaRPr lang="hr-HR" sz="2100" kern="1200" dirty="0"/>
        </a:p>
      </dsp:txBody>
      <dsp:txXfrm>
        <a:off x="0" y="2058206"/>
        <a:ext cx="8229600" cy="1223775"/>
      </dsp:txXfrm>
    </dsp:sp>
    <dsp:sp modelId="{3001D4FF-29A0-437E-8BD6-5DB49489AEAE}">
      <dsp:nvSpPr>
        <dsp:cNvPr id="0" name=""/>
        <dsp:cNvSpPr/>
      </dsp:nvSpPr>
      <dsp:spPr>
        <a:xfrm>
          <a:off x="411480" y="1748246"/>
          <a:ext cx="5760720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OPISNO (DESKRIPTIVNO) ISTRAŽIVANJE</a:t>
          </a:r>
          <a:endParaRPr lang="hr-HR" sz="2100" kern="1200" dirty="0"/>
        </a:p>
      </dsp:txBody>
      <dsp:txXfrm>
        <a:off x="441742" y="1778508"/>
        <a:ext cx="5700196" cy="559396"/>
      </dsp:txXfrm>
    </dsp:sp>
    <dsp:sp modelId="{015C1329-BB94-4C90-8F9E-2C40A9DB0D4C}">
      <dsp:nvSpPr>
        <dsp:cNvPr id="0" name=""/>
        <dsp:cNvSpPr/>
      </dsp:nvSpPr>
      <dsp:spPr>
        <a:xfrm>
          <a:off x="0" y="3705341"/>
          <a:ext cx="8229600" cy="1190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Kada želimo dobiti objašnjenje uzroka koji su djelovali na neki događaj</a:t>
          </a:r>
          <a:endParaRPr lang="hr-HR" sz="2100" kern="1200" dirty="0"/>
        </a:p>
      </dsp:txBody>
      <dsp:txXfrm>
        <a:off x="0" y="3705341"/>
        <a:ext cx="8229600" cy="1190700"/>
      </dsp:txXfrm>
    </dsp:sp>
    <dsp:sp modelId="{B5C5C0F7-D7DC-4404-9AF3-9E060D52D531}">
      <dsp:nvSpPr>
        <dsp:cNvPr id="0" name=""/>
        <dsp:cNvSpPr/>
      </dsp:nvSpPr>
      <dsp:spPr>
        <a:xfrm>
          <a:off x="411480" y="3395381"/>
          <a:ext cx="5760720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UZROČNO (KAUZALNO) ISTRAŽIVANJE</a:t>
          </a:r>
          <a:endParaRPr lang="hr-HR" sz="2100" kern="1200" dirty="0"/>
        </a:p>
      </dsp:txBody>
      <dsp:txXfrm>
        <a:off x="441742" y="3425643"/>
        <a:ext cx="5700196" cy="5593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2B129-0169-4A2A-9D51-761ADF4B6632}">
      <dsp:nvSpPr>
        <dsp:cNvPr id="0" name=""/>
        <dsp:cNvSpPr/>
      </dsp:nvSpPr>
      <dsp:spPr>
        <a:xfrm>
          <a:off x="0" y="459381"/>
          <a:ext cx="8229600" cy="1398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Vrsta istraživanja čiji se podaci mogu izraziti brojčano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Npr. broj posjetitelja nekog trgovačkog centra</a:t>
          </a:r>
          <a:endParaRPr lang="hr-HR" sz="2400" kern="1200" dirty="0"/>
        </a:p>
      </dsp:txBody>
      <dsp:txXfrm>
        <a:off x="0" y="459381"/>
        <a:ext cx="8229600" cy="1398600"/>
      </dsp:txXfrm>
    </dsp:sp>
    <dsp:sp modelId="{AA22126C-F8E5-4807-A105-E76DFDD7BD0F}">
      <dsp:nvSpPr>
        <dsp:cNvPr id="0" name=""/>
        <dsp:cNvSpPr/>
      </dsp:nvSpPr>
      <dsp:spPr>
        <a:xfrm>
          <a:off x="411480" y="105141"/>
          <a:ext cx="5760720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KVANTITATIVNO ISTRAŽIVANJE </a:t>
          </a:r>
          <a:endParaRPr lang="hr-HR" sz="2400" kern="1200" dirty="0"/>
        </a:p>
      </dsp:txBody>
      <dsp:txXfrm>
        <a:off x="446065" y="139726"/>
        <a:ext cx="5691550" cy="639310"/>
      </dsp:txXfrm>
    </dsp:sp>
    <dsp:sp modelId="{18109072-860A-4053-8D65-45B863B2C1D2}">
      <dsp:nvSpPr>
        <dsp:cNvPr id="0" name=""/>
        <dsp:cNvSpPr/>
      </dsp:nvSpPr>
      <dsp:spPr>
        <a:xfrm>
          <a:off x="0" y="2341821"/>
          <a:ext cx="8229600" cy="2079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Vrsta istraživanja čiji se podaci ne mogu iskazati brojčano nego opisno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Npr. opisivanje zadovoljstva potrošača nekim proizvodom</a:t>
          </a:r>
          <a:endParaRPr lang="hr-HR" sz="2400" kern="1200" dirty="0"/>
        </a:p>
      </dsp:txBody>
      <dsp:txXfrm>
        <a:off x="0" y="2341821"/>
        <a:ext cx="8229600" cy="2079000"/>
      </dsp:txXfrm>
    </dsp:sp>
    <dsp:sp modelId="{9DB1E2F8-2C99-446B-B3F4-322FD7F83A23}">
      <dsp:nvSpPr>
        <dsp:cNvPr id="0" name=""/>
        <dsp:cNvSpPr/>
      </dsp:nvSpPr>
      <dsp:spPr>
        <a:xfrm>
          <a:off x="411480" y="1987581"/>
          <a:ext cx="5760720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KVALITATIVNO ISTRAŽIVANJE  </a:t>
          </a:r>
          <a:endParaRPr lang="hr-HR" sz="2400" kern="1200" dirty="0"/>
        </a:p>
      </dsp:txBody>
      <dsp:txXfrm>
        <a:off x="446065" y="2022166"/>
        <a:ext cx="5691550" cy="6393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ED49B-8B41-4752-97EA-EFCBC31B6493}">
      <dsp:nvSpPr>
        <dsp:cNvPr id="0" name=""/>
        <dsp:cNvSpPr/>
      </dsp:nvSpPr>
      <dsp:spPr>
        <a:xfrm>
          <a:off x="40" y="168622"/>
          <a:ext cx="3909493" cy="784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SUSTAV ZA PRIKUPLJANJE PODATAKA </a:t>
          </a:r>
          <a:endParaRPr lang="hr-HR" sz="2100" kern="1200" dirty="0"/>
        </a:p>
      </dsp:txBody>
      <dsp:txXfrm>
        <a:off x="40" y="168622"/>
        <a:ext cx="3909493" cy="784612"/>
      </dsp:txXfrm>
    </dsp:sp>
    <dsp:sp modelId="{13D97AF0-1C1B-4EC7-B70D-30875FF48CA7}">
      <dsp:nvSpPr>
        <dsp:cNvPr id="0" name=""/>
        <dsp:cNvSpPr/>
      </dsp:nvSpPr>
      <dsp:spPr>
        <a:xfrm>
          <a:off x="40" y="953235"/>
          <a:ext cx="3909493" cy="21905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Prikuplja i obrađuje podatke 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/>
            <a:t>Podaci se mogu prikupljati kontinuirano ili povremeno 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Kontinuirano se prikupljaju podaci o konkurenciji, tržišnim kretanjima i o samoj tvrtki</a:t>
          </a:r>
          <a:endParaRPr lang="hr-HR" sz="2100" kern="1200" dirty="0"/>
        </a:p>
      </dsp:txBody>
      <dsp:txXfrm>
        <a:off x="40" y="953235"/>
        <a:ext cx="3909493" cy="2190510"/>
      </dsp:txXfrm>
    </dsp:sp>
    <dsp:sp modelId="{7E82EE5A-CE98-4FFD-8C0C-C24E8BC819E2}">
      <dsp:nvSpPr>
        <dsp:cNvPr id="0" name=""/>
        <dsp:cNvSpPr/>
      </dsp:nvSpPr>
      <dsp:spPr>
        <a:xfrm>
          <a:off x="4456863" y="168622"/>
          <a:ext cx="3909493" cy="784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SUSTAV ZA POMOĆ U ODLUČIVANJU</a:t>
          </a:r>
          <a:endParaRPr lang="hr-HR" sz="2100" kern="1200" dirty="0"/>
        </a:p>
      </dsp:txBody>
      <dsp:txXfrm>
        <a:off x="4456863" y="168622"/>
        <a:ext cx="3909493" cy="784612"/>
      </dsp:txXfrm>
    </dsp:sp>
    <dsp:sp modelId="{6B7ACAB4-1490-4DE5-BE77-8881F4162647}">
      <dsp:nvSpPr>
        <dsp:cNvPr id="0" name=""/>
        <dsp:cNvSpPr/>
      </dsp:nvSpPr>
      <dsp:spPr>
        <a:xfrm>
          <a:off x="4456863" y="953235"/>
          <a:ext cx="3909493" cy="21905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Kompjuterizirani sustav koji pomaže u rješavanju određenih problema pretraživanjem baza podataka</a:t>
          </a:r>
          <a:endParaRPr lang="hr-HR" sz="2100" kern="1200" dirty="0"/>
        </a:p>
      </dsp:txBody>
      <dsp:txXfrm>
        <a:off x="4456863" y="953235"/>
        <a:ext cx="3909493" cy="2190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A1E1B-211F-4083-AE64-7913DB32059C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DEFINIRANJE PROBLEMA I CILJEVA ISTRAŽIVANJA</a:t>
          </a:r>
          <a:endParaRPr lang="hr-HR" sz="1900" kern="1200" dirty="0"/>
        </a:p>
      </dsp:txBody>
      <dsp:txXfrm>
        <a:off x="45225" y="571471"/>
        <a:ext cx="2085893" cy="1221142"/>
      </dsp:txXfrm>
    </dsp:sp>
    <dsp:sp modelId="{340A6585-9065-4A2E-AE3E-A04DE221163C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2359355" y="1021199"/>
        <a:ext cx="320822" cy="321687"/>
      </dsp:txXfrm>
    </dsp:sp>
    <dsp:sp modelId="{DC979988-A624-4081-A23C-24AFE8339081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ODREĐIVANJE IZVORA PODATAKA I VRSTE ISTRAŽIVANJA</a:t>
          </a:r>
          <a:endParaRPr lang="hr-HR" sz="1900" kern="1200" dirty="0"/>
        </a:p>
      </dsp:txBody>
      <dsp:txXfrm>
        <a:off x="3071853" y="571471"/>
        <a:ext cx="2085893" cy="1221142"/>
      </dsp:txXfrm>
    </dsp:sp>
    <dsp:sp modelId="{F0024118-6550-4BB9-856B-6A36D0B4403A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5385983" y="1021199"/>
        <a:ext cx="320822" cy="321687"/>
      </dsp:txXfrm>
    </dsp:sp>
    <dsp:sp modelId="{996751F8-20B0-418B-8BBD-F7EBF681F19E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ODABIR METODE PRIKUPLJANJA PODATAKA</a:t>
          </a:r>
          <a:endParaRPr lang="hr-HR" sz="1900" kern="1200" dirty="0"/>
        </a:p>
      </dsp:txBody>
      <dsp:txXfrm>
        <a:off x="6098481" y="571471"/>
        <a:ext cx="2085893" cy="1221142"/>
      </dsp:txXfrm>
    </dsp:sp>
    <dsp:sp modelId="{69F1D101-F6E2-400A-8BBA-72E6F8179EEE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 rot="-5400000">
        <a:off x="6980585" y="2020851"/>
        <a:ext cx="321687" cy="320822"/>
      </dsp:txXfrm>
    </dsp:sp>
    <dsp:sp modelId="{57436413-CF14-412F-92BE-D06F88CEB42F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ODREĐIVANJE UZORKA I PRIKUPLJANJE PODATAKA</a:t>
          </a:r>
          <a:endParaRPr lang="hr-HR" sz="1900" kern="1200" dirty="0"/>
        </a:p>
      </dsp:txBody>
      <dsp:txXfrm>
        <a:off x="6098481" y="2733348"/>
        <a:ext cx="2085893" cy="1221142"/>
      </dsp:txXfrm>
    </dsp:sp>
    <dsp:sp modelId="{304F89A5-39A5-47DD-8EBB-E96AD1E173A5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 rot="10800000">
        <a:off x="5549421" y="3183076"/>
        <a:ext cx="320822" cy="321687"/>
      </dsp:txXfrm>
    </dsp:sp>
    <dsp:sp modelId="{3670A6BC-55E7-4831-93EA-2C91656F45A7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ANALIZA PODATAKA I INTERPRETACIJA REZULTATA</a:t>
          </a:r>
          <a:endParaRPr lang="hr-HR" sz="1900" kern="1200" dirty="0"/>
        </a:p>
      </dsp:txBody>
      <dsp:txXfrm>
        <a:off x="3071853" y="2733348"/>
        <a:ext cx="2085893" cy="1221142"/>
      </dsp:txXfrm>
    </dsp:sp>
    <dsp:sp modelId="{13B56FA9-4B5B-43EC-907B-1ADB889F1DDA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 rot="10800000">
        <a:off x="2522793" y="3183076"/>
        <a:ext cx="320822" cy="321687"/>
      </dsp:txXfrm>
    </dsp:sp>
    <dsp:sp modelId="{EA64249D-FD9B-4B49-B5FB-E63FEF9FA6F5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SASTAVLJANJE IZVJEŠTAJA</a:t>
          </a:r>
          <a:endParaRPr lang="hr-HR" sz="1900" kern="1200" dirty="0"/>
        </a:p>
      </dsp:txBody>
      <dsp:txXfrm>
        <a:off x="45225" y="2733348"/>
        <a:ext cx="2085893" cy="1221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54CF2-D1B9-414E-923D-DDA5E94F5188}">
      <dsp:nvSpPr>
        <dsp:cNvPr id="0" name=""/>
        <dsp:cNvSpPr/>
      </dsp:nvSpPr>
      <dsp:spPr>
        <a:xfrm>
          <a:off x="3291839" y="552"/>
          <a:ext cx="4937760" cy="21546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Moramo znati odgovore na pitanja</a:t>
          </a:r>
          <a:endParaRPr lang="hr-HR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 „Što je svrha ovog postupka?”</a:t>
          </a:r>
          <a:endParaRPr lang="hr-HR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„Koji su ciljevi istraživanja?”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Bez jasnih odgovora ne treba se upuštati u istraživanje</a:t>
          </a:r>
          <a:endParaRPr lang="hr-HR" sz="2400" kern="1200" dirty="0"/>
        </a:p>
      </dsp:txBody>
      <dsp:txXfrm>
        <a:off x="3291839" y="552"/>
        <a:ext cx="4937760" cy="2154694"/>
      </dsp:txXfrm>
    </dsp:sp>
    <dsp:sp modelId="{16106D6B-A449-4704-B1DF-37CF60613AC0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1. DEFINIRANJE PROBLEMA I CILJEVA</a:t>
          </a:r>
          <a:endParaRPr lang="hr-HR" sz="2900" kern="1200" dirty="0"/>
        </a:p>
      </dsp:txBody>
      <dsp:txXfrm>
        <a:off x="105183" y="105735"/>
        <a:ext cx="3081474" cy="1944328"/>
      </dsp:txXfrm>
    </dsp:sp>
    <dsp:sp modelId="{0E8F2CFE-B02F-496F-8C55-C9C5FFB57871}">
      <dsp:nvSpPr>
        <dsp:cNvPr id="0" name=""/>
        <dsp:cNvSpPr/>
      </dsp:nvSpPr>
      <dsp:spPr>
        <a:xfrm>
          <a:off x="3291839" y="2370716"/>
          <a:ext cx="4937760" cy="21546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Moramo odrediti izvor podataka – primarni ili sekundarni podaci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Potrebno je odlučiti koju vrstu istraživanja provoditi npr. kvantitativna ili kvalitativna istraživanja</a:t>
          </a:r>
          <a:endParaRPr lang="hr-HR" sz="2400" kern="1200" dirty="0"/>
        </a:p>
      </dsp:txBody>
      <dsp:txXfrm>
        <a:off x="3291839" y="2370716"/>
        <a:ext cx="4937760" cy="2154694"/>
      </dsp:txXfrm>
    </dsp:sp>
    <dsp:sp modelId="{948F3E7E-1BEB-4386-8825-8CD4D7F8E47A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2. ODREĐIVANJE IZVORA PODATAKA I VRSTE ISTRAŽIVANJA</a:t>
          </a:r>
          <a:endParaRPr lang="hr-HR" sz="2900" kern="1200" dirty="0"/>
        </a:p>
      </dsp:txBody>
      <dsp:txXfrm>
        <a:off x="105183" y="2475899"/>
        <a:ext cx="3081474" cy="1944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54CF2-D1B9-414E-923D-DDA5E94F5188}">
      <dsp:nvSpPr>
        <dsp:cNvPr id="0" name=""/>
        <dsp:cNvSpPr/>
      </dsp:nvSpPr>
      <dsp:spPr>
        <a:xfrm>
          <a:off x="3291839" y="552"/>
          <a:ext cx="4937760" cy="21546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Potrebno je odabrati jednu od 5 metoda kojom ćemo prikupiti podatke</a:t>
          </a:r>
          <a:endParaRPr lang="hr-HR" sz="2000" kern="1200" dirty="0"/>
        </a:p>
      </dsp:txBody>
      <dsp:txXfrm>
        <a:off x="3291839" y="552"/>
        <a:ext cx="4937760" cy="2154694"/>
      </dsp:txXfrm>
    </dsp:sp>
    <dsp:sp modelId="{16106D6B-A449-4704-B1DF-37CF60613AC0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3. ODABIR METODE PRIKUPLJANJA PODATAKA</a:t>
          </a:r>
          <a:endParaRPr lang="hr-HR" sz="3200" kern="1200" dirty="0"/>
        </a:p>
      </dsp:txBody>
      <dsp:txXfrm>
        <a:off x="105183" y="105735"/>
        <a:ext cx="3081474" cy="1944328"/>
      </dsp:txXfrm>
    </dsp:sp>
    <dsp:sp modelId="{0E8F2CFE-B02F-496F-8C55-C9C5FFB57871}">
      <dsp:nvSpPr>
        <dsp:cNvPr id="0" name=""/>
        <dsp:cNvSpPr/>
      </dsp:nvSpPr>
      <dsp:spPr>
        <a:xfrm>
          <a:off x="3291839" y="2370716"/>
          <a:ext cx="4937760" cy="21546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Uzorak je dio osnovnog skupa - pravilno odabran uzorak znači i kvalitetnije istraživanje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Uzorak možemo izabrati na dva načina: slučajno ili namjerno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Prikupljanje podataka je najskuplji i najsloženiji dio  procesa istraživanja</a:t>
          </a:r>
          <a:endParaRPr lang="hr-HR" sz="2000" kern="1200" dirty="0"/>
        </a:p>
      </dsp:txBody>
      <dsp:txXfrm>
        <a:off x="3291839" y="2370716"/>
        <a:ext cx="4937760" cy="2154694"/>
      </dsp:txXfrm>
    </dsp:sp>
    <dsp:sp modelId="{948F3E7E-1BEB-4386-8825-8CD4D7F8E47A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4. ODREĐIVANJE UZORKA I PRIKUPLJANJE PODATAKA</a:t>
          </a:r>
          <a:endParaRPr lang="hr-HR" sz="3200" kern="1200" dirty="0"/>
        </a:p>
      </dsp:txBody>
      <dsp:txXfrm>
        <a:off x="105183" y="2475899"/>
        <a:ext cx="3081474" cy="1944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54CF2-D1B9-414E-923D-DDA5E94F5188}">
      <dsp:nvSpPr>
        <dsp:cNvPr id="0" name=""/>
        <dsp:cNvSpPr/>
      </dsp:nvSpPr>
      <dsp:spPr>
        <a:xfrm>
          <a:off x="3291839" y="552"/>
          <a:ext cx="4937760" cy="21546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Uporaba računala radi jednostavnosti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Korištenje statističkih metoda za analizu podataka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Interpretacija rezultat ovisi o načinu na koji će se informacije koristiti</a:t>
          </a:r>
          <a:endParaRPr lang="hr-HR" sz="2400" kern="1200" dirty="0"/>
        </a:p>
      </dsp:txBody>
      <dsp:txXfrm>
        <a:off x="3291839" y="552"/>
        <a:ext cx="4937760" cy="2154694"/>
      </dsp:txXfrm>
    </dsp:sp>
    <dsp:sp modelId="{16106D6B-A449-4704-B1DF-37CF60613AC0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5. ANALIZA PODATAKA I INTERPRETACIJA REZULTATA</a:t>
          </a:r>
          <a:endParaRPr lang="hr-HR" sz="3200" kern="1200" dirty="0"/>
        </a:p>
      </dsp:txBody>
      <dsp:txXfrm>
        <a:off x="105183" y="105735"/>
        <a:ext cx="3081474" cy="1944328"/>
      </dsp:txXfrm>
    </dsp:sp>
    <dsp:sp modelId="{0E8F2CFE-B02F-496F-8C55-C9C5FFB57871}">
      <dsp:nvSpPr>
        <dsp:cNvPr id="0" name=""/>
        <dsp:cNvSpPr/>
      </dsp:nvSpPr>
      <dsp:spPr>
        <a:xfrm>
          <a:off x="3291839" y="2370716"/>
          <a:ext cx="4937760" cy="21546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Pisana prezentacija u obliku koji odgovara korisnicima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Svrha je da jasno i koncizno prikaže glavne rezultate i da smjernice</a:t>
          </a:r>
          <a:endParaRPr lang="hr-HR" sz="2400" kern="1200" dirty="0"/>
        </a:p>
      </dsp:txBody>
      <dsp:txXfrm>
        <a:off x="3291839" y="2370716"/>
        <a:ext cx="4937760" cy="2154694"/>
      </dsp:txXfrm>
    </dsp:sp>
    <dsp:sp modelId="{948F3E7E-1BEB-4386-8825-8CD4D7F8E47A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6. SASTAVLJANJE IZVJEŠTAJA</a:t>
          </a:r>
          <a:endParaRPr lang="hr-HR" sz="3200" kern="1200" dirty="0"/>
        </a:p>
      </dsp:txBody>
      <dsp:txXfrm>
        <a:off x="105183" y="2475899"/>
        <a:ext cx="3081474" cy="1944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F0244-7549-4435-90D0-352EF90F00BB}">
      <dsp:nvSpPr>
        <dsp:cNvPr id="0" name=""/>
        <dsp:cNvSpPr/>
      </dsp:nvSpPr>
      <dsp:spPr>
        <a:xfrm>
          <a:off x="3741092" y="2262981"/>
          <a:ext cx="747414" cy="803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707" y="0"/>
              </a:lnTo>
              <a:lnTo>
                <a:pt x="373707" y="803470"/>
              </a:lnTo>
              <a:lnTo>
                <a:pt x="747414" y="803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7EC9B-2A27-4A07-9931-DCB511738AE1}">
      <dsp:nvSpPr>
        <dsp:cNvPr id="0" name=""/>
        <dsp:cNvSpPr/>
      </dsp:nvSpPr>
      <dsp:spPr>
        <a:xfrm>
          <a:off x="3741092" y="1459510"/>
          <a:ext cx="747414" cy="803470"/>
        </a:xfrm>
        <a:custGeom>
          <a:avLst/>
          <a:gdLst/>
          <a:ahLst/>
          <a:cxnLst/>
          <a:rect l="0" t="0" r="0" b="0"/>
          <a:pathLst>
            <a:path>
              <a:moveTo>
                <a:pt x="0" y="803470"/>
              </a:moveTo>
              <a:lnTo>
                <a:pt x="373707" y="803470"/>
              </a:lnTo>
              <a:lnTo>
                <a:pt x="373707" y="0"/>
              </a:lnTo>
              <a:lnTo>
                <a:pt x="7474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B968A-C2B4-4D80-AEC2-D30512E2B50B}">
      <dsp:nvSpPr>
        <dsp:cNvPr id="0" name=""/>
        <dsp:cNvSpPr/>
      </dsp:nvSpPr>
      <dsp:spPr>
        <a:xfrm>
          <a:off x="4018" y="1693077"/>
          <a:ext cx="3737074" cy="11398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kern="1200" dirty="0" smtClean="0"/>
            <a:t>Izvori podataka</a:t>
          </a:r>
          <a:endParaRPr lang="hr-HR" sz="4600" kern="1200" dirty="0"/>
        </a:p>
      </dsp:txBody>
      <dsp:txXfrm>
        <a:off x="4018" y="1693077"/>
        <a:ext cx="3737074" cy="1139807"/>
      </dsp:txXfrm>
    </dsp:sp>
    <dsp:sp modelId="{780E7E3E-72F3-47B5-B66A-456E3EC01AFF}">
      <dsp:nvSpPr>
        <dsp:cNvPr id="0" name=""/>
        <dsp:cNvSpPr/>
      </dsp:nvSpPr>
      <dsp:spPr>
        <a:xfrm>
          <a:off x="4488507" y="889606"/>
          <a:ext cx="3737074" cy="11398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kern="1200" dirty="0" smtClean="0"/>
            <a:t>PRIMARNI</a:t>
          </a:r>
          <a:endParaRPr lang="hr-HR" sz="4600" kern="1200" dirty="0"/>
        </a:p>
      </dsp:txBody>
      <dsp:txXfrm>
        <a:off x="4488507" y="889606"/>
        <a:ext cx="3737074" cy="1139807"/>
      </dsp:txXfrm>
    </dsp:sp>
    <dsp:sp modelId="{A8309AFA-5BB3-4E65-AC13-966A7CCEB430}">
      <dsp:nvSpPr>
        <dsp:cNvPr id="0" name=""/>
        <dsp:cNvSpPr/>
      </dsp:nvSpPr>
      <dsp:spPr>
        <a:xfrm>
          <a:off x="4488507" y="2496548"/>
          <a:ext cx="3737074" cy="11398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kern="1200" dirty="0" smtClean="0"/>
            <a:t>SEKUNDARNI</a:t>
          </a:r>
          <a:endParaRPr lang="hr-HR" sz="4600" kern="1200" dirty="0"/>
        </a:p>
      </dsp:txBody>
      <dsp:txXfrm>
        <a:off x="4488507" y="2496548"/>
        <a:ext cx="3737074" cy="11398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10148-B155-485A-81F1-A1E65B30C98D}">
      <dsp:nvSpPr>
        <dsp:cNvPr id="0" name=""/>
        <dsp:cNvSpPr/>
      </dsp:nvSpPr>
      <dsp:spPr>
        <a:xfrm>
          <a:off x="693437" y="862560"/>
          <a:ext cx="6703224" cy="34641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FF532-3CC3-4C4E-8EA2-1026E3933C7A}">
      <dsp:nvSpPr>
        <dsp:cNvPr id="0" name=""/>
        <dsp:cNvSpPr/>
      </dsp:nvSpPr>
      <dsp:spPr>
        <a:xfrm>
          <a:off x="893763" y="1267701"/>
          <a:ext cx="3112761" cy="296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PREDNOSTI</a:t>
          </a:r>
          <a:endParaRPr lang="hr-HR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smtClean="0"/>
            <a:t>ovaj način prikupljanja podataka je prilično jeftin, jednostavan i brz</a:t>
          </a:r>
          <a:endParaRPr lang="hr-HR" sz="2400" kern="1200"/>
        </a:p>
      </dsp:txBody>
      <dsp:txXfrm>
        <a:off x="893763" y="1267701"/>
        <a:ext cx="3112761" cy="2963568"/>
      </dsp:txXfrm>
    </dsp:sp>
    <dsp:sp modelId="{F03DFC3A-4026-49F5-835E-AEAA2FCA5EF7}">
      <dsp:nvSpPr>
        <dsp:cNvPr id="0" name=""/>
        <dsp:cNvSpPr/>
      </dsp:nvSpPr>
      <dsp:spPr>
        <a:xfrm>
          <a:off x="4075868" y="1267701"/>
          <a:ext cx="3112761" cy="296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NEDOSTACI</a:t>
          </a:r>
          <a:endParaRPr lang="hr-HR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otežano pronalaženje podataka koji su točni i vjerodostojni, 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često nema podataka ili su previše zastarjeli</a:t>
          </a:r>
          <a:endParaRPr lang="hr-HR" sz="2400" kern="1200" dirty="0"/>
        </a:p>
      </dsp:txBody>
      <dsp:txXfrm>
        <a:off x="4075868" y="1267701"/>
        <a:ext cx="3112761" cy="2963568"/>
      </dsp:txXfrm>
    </dsp:sp>
    <dsp:sp modelId="{A46C7F6C-6863-412B-A307-453ABA626B72}">
      <dsp:nvSpPr>
        <dsp:cNvPr id="0" name=""/>
        <dsp:cNvSpPr/>
      </dsp:nvSpPr>
      <dsp:spPr>
        <a:xfrm>
          <a:off x="0" y="169301"/>
          <a:ext cx="1309825" cy="1309825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3E0DA-6BE4-4E10-AB4B-3B456A7C2834}">
      <dsp:nvSpPr>
        <dsp:cNvPr id="0" name=""/>
        <dsp:cNvSpPr/>
      </dsp:nvSpPr>
      <dsp:spPr>
        <a:xfrm>
          <a:off x="6472079" y="640346"/>
          <a:ext cx="1232776" cy="422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6224D-7B4B-4A05-9AF9-EC042D7AA235}">
      <dsp:nvSpPr>
        <dsp:cNvPr id="0" name=""/>
        <dsp:cNvSpPr/>
      </dsp:nvSpPr>
      <dsp:spPr>
        <a:xfrm>
          <a:off x="4045049" y="1274038"/>
          <a:ext cx="770" cy="2830493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59209-AD67-43CB-AAB0-F7ACC0167E4C}">
      <dsp:nvSpPr>
        <dsp:cNvPr id="0" name=""/>
        <dsp:cNvSpPr/>
      </dsp:nvSpPr>
      <dsp:spPr>
        <a:xfrm>
          <a:off x="3494029" y="2534580"/>
          <a:ext cx="481198" cy="206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599" y="0"/>
              </a:lnTo>
              <a:lnTo>
                <a:pt x="240599" y="2069153"/>
              </a:lnTo>
              <a:lnTo>
                <a:pt x="481198" y="2069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778DC-13A9-4C83-9763-020F1DEABFDD}">
      <dsp:nvSpPr>
        <dsp:cNvPr id="0" name=""/>
        <dsp:cNvSpPr/>
      </dsp:nvSpPr>
      <dsp:spPr>
        <a:xfrm>
          <a:off x="3494029" y="2534580"/>
          <a:ext cx="481198" cy="1034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599" y="0"/>
              </a:lnTo>
              <a:lnTo>
                <a:pt x="240599" y="1034576"/>
              </a:lnTo>
              <a:lnTo>
                <a:pt x="481198" y="1034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2CEF5-592E-4046-9531-A573518B1759}">
      <dsp:nvSpPr>
        <dsp:cNvPr id="0" name=""/>
        <dsp:cNvSpPr/>
      </dsp:nvSpPr>
      <dsp:spPr>
        <a:xfrm>
          <a:off x="3494029" y="2488860"/>
          <a:ext cx="4811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19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6B60D-698E-49D7-997F-17FCD033D18D}">
      <dsp:nvSpPr>
        <dsp:cNvPr id="0" name=""/>
        <dsp:cNvSpPr/>
      </dsp:nvSpPr>
      <dsp:spPr>
        <a:xfrm>
          <a:off x="3494029" y="1500003"/>
          <a:ext cx="481198" cy="1034576"/>
        </a:xfrm>
        <a:custGeom>
          <a:avLst/>
          <a:gdLst/>
          <a:ahLst/>
          <a:cxnLst/>
          <a:rect l="0" t="0" r="0" b="0"/>
          <a:pathLst>
            <a:path>
              <a:moveTo>
                <a:pt x="0" y="1034576"/>
              </a:moveTo>
              <a:lnTo>
                <a:pt x="240599" y="1034576"/>
              </a:lnTo>
              <a:lnTo>
                <a:pt x="240599" y="0"/>
              </a:lnTo>
              <a:lnTo>
                <a:pt x="48119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246A4-F9FD-4AA9-8E27-9A96575D7315}">
      <dsp:nvSpPr>
        <dsp:cNvPr id="0" name=""/>
        <dsp:cNvSpPr/>
      </dsp:nvSpPr>
      <dsp:spPr>
        <a:xfrm>
          <a:off x="3494029" y="465426"/>
          <a:ext cx="481198" cy="2069153"/>
        </a:xfrm>
        <a:custGeom>
          <a:avLst/>
          <a:gdLst/>
          <a:ahLst/>
          <a:cxnLst/>
          <a:rect l="0" t="0" r="0" b="0"/>
          <a:pathLst>
            <a:path>
              <a:moveTo>
                <a:pt x="0" y="2069153"/>
              </a:moveTo>
              <a:lnTo>
                <a:pt x="240599" y="2069153"/>
              </a:lnTo>
              <a:lnTo>
                <a:pt x="240599" y="0"/>
              </a:lnTo>
              <a:lnTo>
                <a:pt x="48119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C4515-19DE-47CB-B0F0-AC190F4DD61D}">
      <dsp:nvSpPr>
        <dsp:cNvPr id="0" name=""/>
        <dsp:cNvSpPr/>
      </dsp:nvSpPr>
      <dsp:spPr>
        <a:xfrm>
          <a:off x="2645" y="2167666"/>
          <a:ext cx="3491384" cy="733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METODE PRIKUPLJANJA PRIMARNIH PODATAKA</a:t>
          </a:r>
          <a:endParaRPr lang="hr-HR" sz="2500" kern="1200" dirty="0"/>
        </a:p>
      </dsp:txBody>
      <dsp:txXfrm>
        <a:off x="2645" y="2167666"/>
        <a:ext cx="3491384" cy="733827"/>
      </dsp:txXfrm>
    </dsp:sp>
    <dsp:sp modelId="{E7BCAD84-FCEC-4109-A12E-9E09DE552A3D}">
      <dsp:nvSpPr>
        <dsp:cNvPr id="0" name=""/>
        <dsp:cNvSpPr/>
      </dsp:nvSpPr>
      <dsp:spPr>
        <a:xfrm>
          <a:off x="3975228" y="98512"/>
          <a:ext cx="4251725" cy="733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Metoda promatranja</a:t>
          </a:r>
          <a:endParaRPr lang="hr-HR" sz="2500" kern="1200" dirty="0"/>
        </a:p>
      </dsp:txBody>
      <dsp:txXfrm>
        <a:off x="3975228" y="98512"/>
        <a:ext cx="4251725" cy="733827"/>
      </dsp:txXfrm>
    </dsp:sp>
    <dsp:sp modelId="{883F7C38-63B0-4FD8-82EC-2D838DDE729C}">
      <dsp:nvSpPr>
        <dsp:cNvPr id="0" name=""/>
        <dsp:cNvSpPr/>
      </dsp:nvSpPr>
      <dsp:spPr>
        <a:xfrm>
          <a:off x="3975228" y="1133089"/>
          <a:ext cx="4251725" cy="733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Metoda ispitivanja</a:t>
          </a:r>
          <a:endParaRPr lang="hr-HR" sz="2500" kern="1200" dirty="0"/>
        </a:p>
      </dsp:txBody>
      <dsp:txXfrm>
        <a:off x="3975228" y="1133089"/>
        <a:ext cx="4251725" cy="733827"/>
      </dsp:txXfrm>
    </dsp:sp>
    <dsp:sp modelId="{4C30D88B-1236-439B-B4BB-AE414F361AE7}">
      <dsp:nvSpPr>
        <dsp:cNvPr id="0" name=""/>
        <dsp:cNvSpPr/>
      </dsp:nvSpPr>
      <dsp:spPr>
        <a:xfrm>
          <a:off x="3975228" y="2167666"/>
          <a:ext cx="4251725" cy="733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Metoda prikupljanja podataka putem fokusnih grupa</a:t>
          </a:r>
          <a:endParaRPr lang="hr-HR" sz="2500" kern="1200" dirty="0"/>
        </a:p>
      </dsp:txBody>
      <dsp:txXfrm>
        <a:off x="3975228" y="2167666"/>
        <a:ext cx="4251725" cy="733827"/>
      </dsp:txXfrm>
    </dsp:sp>
    <dsp:sp modelId="{04F63C1D-15B7-47AD-A4D6-042CE0414269}">
      <dsp:nvSpPr>
        <dsp:cNvPr id="0" name=""/>
        <dsp:cNvSpPr/>
      </dsp:nvSpPr>
      <dsp:spPr>
        <a:xfrm>
          <a:off x="3975228" y="3202242"/>
          <a:ext cx="4251725" cy="733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Istraživanje eksperimentom</a:t>
          </a:r>
          <a:endParaRPr lang="hr-HR" sz="2500" kern="1200" dirty="0"/>
        </a:p>
      </dsp:txBody>
      <dsp:txXfrm>
        <a:off x="3975228" y="3202242"/>
        <a:ext cx="4251725" cy="733827"/>
      </dsp:txXfrm>
    </dsp:sp>
    <dsp:sp modelId="{DDC89AC7-9D00-454C-81D5-64A697793070}">
      <dsp:nvSpPr>
        <dsp:cNvPr id="0" name=""/>
        <dsp:cNvSpPr/>
      </dsp:nvSpPr>
      <dsp:spPr>
        <a:xfrm>
          <a:off x="3975228" y="4236819"/>
          <a:ext cx="4251725" cy="733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Analiza bihevioralnih podataka</a:t>
          </a:r>
          <a:endParaRPr lang="hr-HR" sz="2500" kern="1200" dirty="0"/>
        </a:p>
      </dsp:txBody>
      <dsp:txXfrm>
        <a:off x="3975228" y="4236819"/>
        <a:ext cx="4251725" cy="7338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10148-B155-485A-81F1-A1E65B30C98D}">
      <dsp:nvSpPr>
        <dsp:cNvPr id="0" name=""/>
        <dsp:cNvSpPr/>
      </dsp:nvSpPr>
      <dsp:spPr>
        <a:xfrm>
          <a:off x="740663" y="783160"/>
          <a:ext cx="7159752" cy="37001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FF532-3CC3-4C4E-8EA2-1026E3933C7A}">
      <dsp:nvSpPr>
        <dsp:cNvPr id="0" name=""/>
        <dsp:cNvSpPr/>
      </dsp:nvSpPr>
      <dsp:spPr>
        <a:xfrm>
          <a:off x="954633" y="1215893"/>
          <a:ext cx="3324758" cy="316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PREDNOSTI</a:t>
          </a:r>
          <a:endParaRPr lang="hr-HR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 točni i vjerodostojni podaci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ciljano prikupljeni podaci</a:t>
          </a:r>
          <a:endParaRPr lang="hr-HR" sz="2400" kern="1200" dirty="0"/>
        </a:p>
      </dsp:txBody>
      <dsp:txXfrm>
        <a:off x="954633" y="1215893"/>
        <a:ext cx="3324758" cy="3165404"/>
      </dsp:txXfrm>
    </dsp:sp>
    <dsp:sp modelId="{F03DFC3A-4026-49F5-835E-AEAA2FCA5EF7}">
      <dsp:nvSpPr>
        <dsp:cNvPr id="0" name=""/>
        <dsp:cNvSpPr/>
      </dsp:nvSpPr>
      <dsp:spPr>
        <a:xfrm>
          <a:off x="4353458" y="1215893"/>
          <a:ext cx="3324758" cy="316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NEDOSTACI</a:t>
          </a:r>
          <a:endParaRPr lang="hr-HR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 veliki troškovi provođenja istraživanja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ne može svatko provoditi istraživanje i interpretiranje podataka</a:t>
          </a:r>
          <a:endParaRPr lang="hr-HR" sz="2400" kern="1200" dirty="0"/>
        </a:p>
      </dsp:txBody>
      <dsp:txXfrm>
        <a:off x="4353458" y="1215893"/>
        <a:ext cx="3324758" cy="3165404"/>
      </dsp:txXfrm>
    </dsp:sp>
    <dsp:sp modelId="{A46C7F6C-6863-412B-A307-453ABA626B72}">
      <dsp:nvSpPr>
        <dsp:cNvPr id="0" name=""/>
        <dsp:cNvSpPr/>
      </dsp:nvSpPr>
      <dsp:spPr>
        <a:xfrm>
          <a:off x="0" y="42686"/>
          <a:ext cx="1399032" cy="139903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3E0DA-6BE4-4E10-AB4B-3B456A7C2834}">
      <dsp:nvSpPr>
        <dsp:cNvPr id="0" name=""/>
        <dsp:cNvSpPr/>
      </dsp:nvSpPr>
      <dsp:spPr>
        <a:xfrm>
          <a:off x="6912864" y="545811"/>
          <a:ext cx="1316736" cy="451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6224D-7B4B-4A05-9AF9-EC042D7AA235}">
      <dsp:nvSpPr>
        <dsp:cNvPr id="0" name=""/>
        <dsp:cNvSpPr/>
      </dsp:nvSpPr>
      <dsp:spPr>
        <a:xfrm>
          <a:off x="4320539" y="1222662"/>
          <a:ext cx="822" cy="302326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AE85-36E9-41FE-BE3D-0D94D484BB6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349B-579B-446E-944D-2E46BA008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2935188" cy="86409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Nastavna </a:t>
            </a:r>
          </a:p>
          <a:p>
            <a:r>
              <a:rPr lang="hr-HR" dirty="0" smtClean="0"/>
              <a:t>cjelina </a:t>
            </a:r>
            <a:r>
              <a:rPr lang="hr-HR" dirty="0"/>
              <a:t>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949280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Udžbenik: MARKETING </a:t>
            </a:r>
            <a:r>
              <a:rPr lang="hr-HR" sz="1400" dirty="0" smtClean="0">
                <a:solidFill>
                  <a:schemeClr val="bg1"/>
                </a:solidFill>
                <a:latin typeface="+mj-lt"/>
              </a:rPr>
              <a:t>3</a:t>
            </a:r>
            <a:endParaRPr lang="hr-HR" sz="1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Autori: Maja Martinović, Olivera Jurković Majić, </a:t>
            </a:r>
            <a:r>
              <a:rPr lang="hr-HR" sz="1400" dirty="0" smtClean="0">
                <a:solidFill>
                  <a:schemeClr val="bg1"/>
                </a:solidFill>
                <a:latin typeface="+mj-lt"/>
              </a:rPr>
              <a:t>Valentina Pirić, Sanja Arambašić, Katarina Miličević</a:t>
            </a:r>
            <a:endParaRPr lang="hr-HR" sz="1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Prezentaciju pripremila: Sanja Arambašić</a:t>
            </a:r>
            <a:endParaRPr lang="hr-H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43200" y="664804"/>
            <a:ext cx="7200800" cy="150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ISTRAŽIVANJE TRŽIŠTA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2888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5.2. PROCES ISTRAŽIVANJA MARKETINGA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93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106D6B-A449-4704-B1DF-37CF6061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54CF2-D1B9-414E-923D-DDA5E94F5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8F3E7E-1BEB-4386-8825-8CD4D7F8E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8F2CFE-B02F-496F-8C55-C9C5FFB57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5.3. VRSTE IZVORA PODATAKA  I METODE ISTRAŽIVANJA TRŽIŠTA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Izvori podataka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hr-HR" dirty="0" smtClean="0"/>
              <a:t>način kako ćemo doći do podataka u istraživanju 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604529"/>
              </p:ext>
            </p:extLst>
          </p:nvPr>
        </p:nvGraphicFramePr>
        <p:xfrm>
          <a:off x="323528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85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SEKUNARDNI PODACI</a:t>
            </a:r>
          </a:p>
          <a:p>
            <a:endParaRPr lang="hr-HR" dirty="0" smtClean="0"/>
          </a:p>
          <a:p>
            <a:r>
              <a:rPr lang="hr-HR" dirty="0" smtClean="0"/>
              <a:t>podaci </a:t>
            </a:r>
            <a:r>
              <a:rPr lang="hr-HR" dirty="0"/>
              <a:t>koji su prikupljeni ranije  i zabilježeni</a:t>
            </a:r>
          </a:p>
          <a:p>
            <a:endParaRPr lang="hr-HR" dirty="0" smtClean="0"/>
          </a:p>
          <a:p>
            <a:r>
              <a:rPr lang="hr-HR" dirty="0" smtClean="0"/>
              <a:t>podatke </a:t>
            </a:r>
            <a:r>
              <a:rPr lang="hr-HR" dirty="0"/>
              <a:t>iz ovih izvora nazivamo POVIJESNI PODACI (desk podaci)  – jer već postoje tj. </a:t>
            </a:r>
            <a:r>
              <a:rPr lang="hr-HR" dirty="0"/>
              <a:t>netko ih je već prije </a:t>
            </a:r>
            <a:r>
              <a:rPr lang="hr-HR" dirty="0"/>
              <a:t>prikupio</a:t>
            </a:r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5.3. VRSTE IZVORA PODATAKA  I METODE ISTRAŽIVANJA TRŽIŠTA</a:t>
            </a:r>
            <a:endParaRPr lang="hr-H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438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9015067"/>
              </p:ext>
            </p:extLst>
          </p:nvPr>
        </p:nvGraphicFramePr>
        <p:xfrm>
          <a:off x="683568" y="1844824"/>
          <a:ext cx="7704856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5.3. VRSTE IZVORA PODATAKA  I METODE ISTRAŽIVANJA TRŽIŠTA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43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Kao izvori sekundarnih podataka mogu nam poslužiti</a:t>
            </a:r>
          </a:p>
          <a:p>
            <a:pPr lvl="1"/>
            <a:r>
              <a:rPr lang="hr-HR" sz="3200" dirty="0" smtClean="0"/>
              <a:t>interni </a:t>
            </a:r>
            <a:r>
              <a:rPr lang="hr-HR" sz="3200" dirty="0"/>
              <a:t>izvori </a:t>
            </a:r>
            <a:endParaRPr lang="hr-HR" sz="3200" dirty="0" smtClean="0"/>
          </a:p>
          <a:p>
            <a:pPr lvl="2"/>
            <a:r>
              <a:rPr lang="hr-HR" dirty="0" smtClean="0"/>
              <a:t>podaci </a:t>
            </a:r>
            <a:r>
              <a:rPr lang="hr-HR" dirty="0"/>
              <a:t>o poslovanju poduzeća, </a:t>
            </a:r>
            <a:endParaRPr lang="hr-HR" dirty="0" smtClean="0"/>
          </a:p>
          <a:p>
            <a:pPr lvl="2"/>
            <a:r>
              <a:rPr lang="hr-HR" dirty="0" smtClean="0"/>
              <a:t>podaci </a:t>
            </a:r>
            <a:r>
              <a:rPr lang="hr-HR" dirty="0"/>
              <a:t>o reviziji, </a:t>
            </a:r>
            <a:endParaRPr lang="hr-HR" dirty="0" smtClean="0"/>
          </a:p>
          <a:p>
            <a:pPr lvl="2"/>
            <a:r>
              <a:rPr lang="hr-HR" dirty="0" smtClean="0"/>
              <a:t>podaci </a:t>
            </a:r>
            <a:r>
              <a:rPr lang="hr-HR" dirty="0"/>
              <a:t>o procjeni boniteta i slično</a:t>
            </a:r>
          </a:p>
          <a:p>
            <a:pPr lvl="1"/>
            <a:r>
              <a:rPr lang="hr-HR" sz="3200" dirty="0"/>
              <a:t>eksterni izvori </a:t>
            </a:r>
            <a:endParaRPr lang="hr-HR" sz="3200" dirty="0" smtClean="0"/>
          </a:p>
          <a:p>
            <a:pPr lvl="2"/>
            <a:r>
              <a:rPr lang="hr-HR" dirty="0" smtClean="0"/>
              <a:t>različite </a:t>
            </a:r>
            <a:r>
              <a:rPr lang="hr-HR" dirty="0"/>
              <a:t>publikacije, </a:t>
            </a:r>
            <a:endParaRPr lang="hr-HR" dirty="0" smtClean="0"/>
          </a:p>
          <a:p>
            <a:pPr lvl="2"/>
            <a:r>
              <a:rPr lang="hr-HR" dirty="0" smtClean="0"/>
              <a:t>statistički </a:t>
            </a:r>
            <a:r>
              <a:rPr lang="hr-HR" dirty="0"/>
              <a:t>podaci, </a:t>
            </a:r>
            <a:endParaRPr lang="hr-HR" dirty="0" smtClean="0"/>
          </a:p>
          <a:p>
            <a:pPr lvl="2"/>
            <a:r>
              <a:rPr lang="hr-HR" dirty="0" smtClean="0"/>
              <a:t>podaci </a:t>
            </a:r>
            <a:r>
              <a:rPr lang="hr-HR" dirty="0"/>
              <a:t>relevantnih institucija, </a:t>
            </a:r>
            <a:endParaRPr lang="hr-HR" dirty="0" smtClean="0"/>
          </a:p>
          <a:p>
            <a:pPr lvl="2"/>
            <a:r>
              <a:rPr lang="hr-HR" dirty="0" smtClean="0"/>
              <a:t>podaci </a:t>
            </a:r>
            <a:r>
              <a:rPr lang="hr-HR" dirty="0"/>
              <a:t>u bazama agencija za istraživanje tržišta i sl. </a:t>
            </a:r>
          </a:p>
          <a:p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5.3. VRSTE IZVORA PODATAKA  I METODE ISTRAŽIVANJA TRŽIŠTA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82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PRIMARNI PODACI</a:t>
            </a:r>
          </a:p>
          <a:p>
            <a:endParaRPr lang="hr-HR" sz="2700" dirty="0" smtClean="0"/>
          </a:p>
          <a:p>
            <a:r>
              <a:rPr lang="hr-HR" sz="2700" dirty="0" smtClean="0"/>
              <a:t>odnose </a:t>
            </a:r>
            <a:r>
              <a:rPr lang="hr-HR" sz="2700" dirty="0"/>
              <a:t>se na izravno prikupljanje podataka – FIELD podaci</a:t>
            </a:r>
          </a:p>
          <a:p>
            <a:endParaRPr lang="hr-HR" sz="2700" dirty="0" smtClean="0"/>
          </a:p>
          <a:p>
            <a:r>
              <a:rPr lang="hr-HR" sz="2700" dirty="0" smtClean="0"/>
              <a:t>važno </a:t>
            </a:r>
            <a:r>
              <a:rPr lang="hr-HR" sz="2700" dirty="0"/>
              <a:t>je dobro odrediti osnovni skup i </a:t>
            </a:r>
            <a:r>
              <a:rPr lang="hr-HR" sz="2700" dirty="0" smtClean="0"/>
              <a:t>uzorak</a:t>
            </a:r>
          </a:p>
          <a:p>
            <a:endParaRPr lang="hr-HR" sz="2700" dirty="0"/>
          </a:p>
          <a:p>
            <a:r>
              <a:rPr lang="hr-HR" sz="2700" dirty="0" smtClean="0"/>
              <a:t>možemo koristiti pet metoda za prikupljanje primarnih podataka</a:t>
            </a:r>
            <a:endParaRPr lang="hr-HR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5.3. VRSTE IZVORA PODATAKA  I METODE ISTRAŽIVANJA TRŽIŠTA</a:t>
            </a:r>
            <a:endParaRPr lang="hr-H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36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914203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5.3. VRSTE IZVORA PODATAKA  I METODE ISTRAŽIVANJA TRŽIŠTA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32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C4515-19DE-47CB-B0F0-AC190F4D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246A4-F9FD-4AA9-8E27-9A96575D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BCAD84-FCEC-4109-A12E-9E09DE552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6B60D-698E-49D7-997F-17FCD033D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F7C38-63B0-4FD8-82EC-2D838DDE7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C2CEF5-592E-4046-9531-A573518B1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30D88B-1236-439B-B4BB-AE414F36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E778DC-13A9-4C83-9763-020F1DEAB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F63C1D-15B7-47AD-A4D6-042CE0414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459209-AD67-43CB-AAB0-F7ACC0167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89AC7-9D00-454C-81D5-64A697793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hr-H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 PROMATRANJA </a:t>
            </a:r>
          </a:p>
          <a:p>
            <a:pPr marL="342900" lvl="2" indent="-342900"/>
            <a:r>
              <a:rPr lang="hr-HR" sz="2700" dirty="0" smtClean="0"/>
              <a:t>promatramo</a:t>
            </a:r>
            <a:r>
              <a:rPr lang="hr-HR" sz="2700" dirty="0"/>
              <a:t>, uočavamo i bilježimo činjenice i događaje bez postavljanja pitanja </a:t>
            </a:r>
          </a:p>
          <a:p>
            <a:pPr marL="342900" lvl="2" indent="-342900"/>
            <a:r>
              <a:rPr lang="hr-HR" sz="2700" dirty="0"/>
              <a:t>vezana je za sadašnjost </a:t>
            </a:r>
          </a:p>
          <a:p>
            <a:pPr marL="342900" lvl="2" indent="-342900"/>
            <a:r>
              <a:rPr lang="hr-HR" sz="2700" dirty="0"/>
              <a:t>najčešće se istražuje učestalost (na ulici, trgovima, kućanstvima</a:t>
            </a:r>
            <a:r>
              <a:rPr lang="hr-HR" sz="2700" dirty="0" smtClean="0"/>
              <a:t>)</a:t>
            </a:r>
          </a:p>
          <a:p>
            <a:pPr marL="342900" lvl="2" indent="-342900"/>
            <a:r>
              <a:rPr lang="hr-HR" sz="2700" dirty="0" smtClean="0"/>
              <a:t>karakterizira </a:t>
            </a:r>
            <a:r>
              <a:rPr lang="hr-HR" sz="2700" dirty="0"/>
              <a:t>ju brzina i </a:t>
            </a:r>
            <a:r>
              <a:rPr lang="hr-HR" sz="2700" dirty="0" smtClean="0"/>
              <a:t>jednostavnost</a:t>
            </a:r>
            <a:endParaRPr lang="hr-HR" sz="2700" dirty="0"/>
          </a:p>
          <a:p>
            <a:pPr marL="342900" lvl="2" indent="-342900"/>
            <a:r>
              <a:rPr lang="hr-HR" sz="2700" dirty="0"/>
              <a:t>ona je relativno skupa, a najveće joj je ograničenje istraživanja samo jednog problema </a:t>
            </a:r>
          </a:p>
          <a:p>
            <a:endParaRPr lang="hr-HR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5.3. VRSTE IZVORA PODATAKA  I METODE ISTRAŽIVANJA TRŽIŠTA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09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2" indent="0">
              <a:buNone/>
            </a:pPr>
            <a:r>
              <a:rPr lang="hr-H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 ISPITIVANJA</a:t>
            </a:r>
          </a:p>
          <a:p>
            <a:pPr marL="342900" lvl="2" indent="-342900"/>
            <a:r>
              <a:rPr lang="hr-HR" sz="2700" dirty="0" smtClean="0"/>
              <a:t>kvalitativna </a:t>
            </a:r>
            <a:r>
              <a:rPr lang="hr-HR" sz="2700" dirty="0"/>
              <a:t>metoda koja nam daje odgovor na pitanja koja započinju sa: tko, gdje, kada, kako i zašto</a:t>
            </a:r>
          </a:p>
          <a:p>
            <a:pPr marL="342900" lvl="2" indent="-342900"/>
            <a:r>
              <a:rPr lang="hr-HR" sz="2700" dirty="0"/>
              <a:t>na ta pitanja ne dobivamo uvijek odgovor pri ispitivanju jer ona npr. zadiru u intimu ispitanika  (pitanja o plaća)</a:t>
            </a:r>
          </a:p>
          <a:p>
            <a:pPr marL="342900" lvl="2" indent="-342900"/>
            <a:r>
              <a:rPr lang="hr-HR" sz="2700" dirty="0" smtClean="0"/>
              <a:t>pitanja </a:t>
            </a:r>
            <a:r>
              <a:rPr lang="hr-HR" sz="2700" dirty="0"/>
              <a:t>mogu biti u pisanom ili usmenom obliku</a:t>
            </a:r>
          </a:p>
          <a:p>
            <a:pPr marL="342900" lvl="2" indent="-342900"/>
            <a:r>
              <a:rPr lang="hr-HR" sz="2700" dirty="0" smtClean="0"/>
              <a:t>najčešće </a:t>
            </a:r>
            <a:r>
              <a:rPr lang="hr-HR" sz="2700" dirty="0"/>
              <a:t>tehnike su anketiranje pomoću anketnog upitnika i </a:t>
            </a:r>
            <a:r>
              <a:rPr lang="hr-HR" sz="2700" dirty="0" smtClean="0"/>
              <a:t>intervju</a:t>
            </a:r>
            <a:endParaRPr lang="hr-HR" sz="27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5.3. VRSTE IZVORA PODATAKA  I METODE ISTRAŽIVANJA TRŽIŠTA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83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hr-H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 PRIKUPLJANJA PODATAKA TEMELJEM FOKUS GRUPA</a:t>
            </a:r>
          </a:p>
          <a:p>
            <a:pPr marL="342900" lvl="2" indent="-342900"/>
            <a:endParaRPr lang="hr-HR" sz="2700" dirty="0" smtClean="0"/>
          </a:p>
          <a:p>
            <a:pPr marL="342900" lvl="2" indent="-342900"/>
            <a:r>
              <a:rPr lang="hr-HR" sz="2700" dirty="0" smtClean="0"/>
              <a:t>diskusija s fokus grupom (6-10 članova odabranih na temelju određenih čimbenika)</a:t>
            </a:r>
          </a:p>
          <a:p>
            <a:pPr marL="342900" lvl="2" indent="-342900"/>
            <a:endParaRPr lang="hr-HR" sz="2700" dirty="0" smtClean="0"/>
          </a:p>
          <a:p>
            <a:pPr marL="342900" lvl="2" indent="-342900"/>
            <a:r>
              <a:rPr lang="hr-HR" sz="2700" dirty="0" smtClean="0"/>
              <a:t>diskusiju vodi moderator</a:t>
            </a:r>
          </a:p>
          <a:p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5.3. VRSTE IZVORA PODATAKA  I METODE ISTRAŽIVANJA TRŽIŠTA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33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 </a:t>
            </a:r>
            <a:r>
              <a:rPr lang="hr-HR" dirty="0" smtClean="0"/>
              <a:t>CJELINE 5 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462561"/>
              </p:ext>
            </p:extLst>
          </p:nvPr>
        </p:nvGraphicFramePr>
        <p:xfrm>
          <a:off x="457200" y="1600200"/>
          <a:ext cx="8229600" cy="46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2" indent="0">
              <a:buNone/>
            </a:pPr>
            <a:r>
              <a:rPr lang="hr-H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ISTRAŽIVANJE EKSPERIMENTOM</a:t>
            </a:r>
          </a:p>
          <a:p>
            <a:pPr marL="342900" lvl="2" indent="-342900"/>
            <a:r>
              <a:rPr lang="hr-HR" sz="2700" dirty="0" smtClean="0"/>
              <a:t>važno </a:t>
            </a:r>
            <a:r>
              <a:rPr lang="hr-HR" sz="2700" dirty="0"/>
              <a:t>je saznati uzročno-posljedične veze tako da se istraživanje provodi na eksperimentalnoj grupi ispitanika</a:t>
            </a:r>
          </a:p>
          <a:p>
            <a:pPr marL="0" lvl="2" indent="0">
              <a:buNone/>
            </a:pPr>
            <a:endParaRPr lang="hr-HR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2" indent="0">
              <a:buNone/>
            </a:pPr>
            <a:r>
              <a:rPr lang="hr-H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BIHEVIORALNIH PODATAKA</a:t>
            </a:r>
          </a:p>
          <a:p>
            <a:pPr marL="342900" lvl="2" indent="-342900"/>
            <a:r>
              <a:rPr lang="hr-HR" sz="2700" dirty="0" smtClean="0"/>
              <a:t>ne </a:t>
            </a:r>
            <a:r>
              <a:rPr lang="hr-HR" sz="2700" dirty="0"/>
              <a:t>planira se unaprijed nego nakon obavljanja određene radnje koja se tada analizira</a:t>
            </a:r>
          </a:p>
          <a:p>
            <a:pPr marL="342900" lvl="2" indent="-342900"/>
            <a:r>
              <a:rPr lang="hr-HR" sz="2700" dirty="0" smtClean="0"/>
              <a:t>npr</a:t>
            </a:r>
            <a:r>
              <a:rPr lang="hr-HR" sz="2700" dirty="0"/>
              <a:t>. </a:t>
            </a:r>
            <a:r>
              <a:rPr lang="hr-HR" sz="2700" dirty="0"/>
              <a:t>loyality kartice  </a:t>
            </a:r>
          </a:p>
          <a:p>
            <a:endParaRPr lang="hr-HR" sz="2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5.3. VRSTE IZVORA PODATAKA  I METODE ISTRAŽIVANJA TRŽIŠTA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76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4297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5.3. VRSTE IZVORA PODATAKA  I METODE ISTRAŽIVANJA TRŽIŠTA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57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5.4. VRSTE ISTRAŽIVANJA TRŽIŠTA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500406"/>
              </p:ext>
            </p:extLst>
          </p:nvPr>
        </p:nvGraphicFramePr>
        <p:xfrm>
          <a:off x="179512" y="1556792"/>
          <a:ext cx="86868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6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494683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5.4. VRSTE ISTRAŽIVANJA TRŽIŠTA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96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0473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5.4. VRSTE ISTRAŽIVANJA TRŽIŠTA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37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700" dirty="0" smtClean="0"/>
              <a:t>svaka organizacija mora imati tijek informacija do svojih menadžera </a:t>
            </a:r>
            <a:r>
              <a:rPr lang="hr-H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hr-HR" sz="2700" dirty="0" smtClean="0"/>
              <a:t>stoga se stvara MIS</a:t>
            </a:r>
          </a:p>
          <a:p>
            <a:endParaRPr lang="hr-HR" sz="2700" dirty="0" smtClean="0"/>
          </a:p>
          <a:p>
            <a:r>
              <a:rPr lang="hr-HR" sz="2700" dirty="0" smtClean="0"/>
              <a:t>MIS predstavlja organizirani niz postupaka i metoda kojima se </a:t>
            </a:r>
            <a:r>
              <a:rPr lang="hr-H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kontinuirano</a:t>
            </a:r>
            <a:r>
              <a:rPr lang="hr-HR" sz="2700" dirty="0" smtClean="0"/>
              <a:t> i </a:t>
            </a:r>
            <a:r>
              <a:rPr lang="hr-H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planirano</a:t>
            </a:r>
            <a:r>
              <a:rPr lang="hr-HR" sz="2700" dirty="0" smtClean="0"/>
              <a:t> prikupljaju, analiziraju i interpretiraju podaci, ocjenjuju, čuvaju i distribuiraju informacije koje služe u poslovnom odlučivanju. </a:t>
            </a:r>
          </a:p>
          <a:p>
            <a:endParaRPr lang="hr-HR" sz="2700" dirty="0" smtClean="0"/>
          </a:p>
          <a:p>
            <a:r>
              <a:rPr lang="hr-HR" sz="2700" dirty="0" smtClean="0"/>
              <a:t>MIS čine ljudi, oprema i postupci</a:t>
            </a:r>
          </a:p>
          <a:p>
            <a:endParaRPr lang="hr-HR" sz="1500" dirty="0"/>
          </a:p>
          <a:p>
            <a:endParaRPr lang="hr-HR" sz="1500" dirty="0"/>
          </a:p>
          <a:p>
            <a:endParaRPr lang="hr-HR" sz="15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5.5. MARKETINŠKI INFORMACIJSKI SUSTAV (MIS)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77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svijetosiguranja.eu/files/img/2012/2/17/coord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67286"/>
            <a:ext cx="4467994" cy="37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700" dirty="0"/>
              <a:t>Podaci se prikupljaju iz okruženja i unutar same organizacije te se na osnovu njih dobivaju korisne izlazne informacije važne za odlučivanje</a:t>
            </a:r>
          </a:p>
          <a:p>
            <a:endParaRPr lang="hr-HR" sz="2700" dirty="0" smtClean="0"/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5.5. MARKETINŠKI INFORMACIJSKI SUSTAV (MIS)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68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r-HR" sz="2400" dirty="0"/>
          </a:p>
          <a:p>
            <a:pPr lvl="1"/>
            <a:endParaRPr lang="hr-HR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5.5. MARKETINŠKI INFORMACIJSKI SUSTAV (MIS)</a:t>
            </a:r>
            <a:endParaRPr lang="hr-H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43531036"/>
              </p:ext>
            </p:extLst>
          </p:nvPr>
        </p:nvGraphicFramePr>
        <p:xfrm>
          <a:off x="431676" y="3284984"/>
          <a:ext cx="836639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700" dirty="0" smtClean="0"/>
              <a:t>MIS ima dva podsustava:</a:t>
            </a:r>
          </a:p>
          <a:p>
            <a:pPr lvl="1"/>
            <a:r>
              <a:rPr lang="hr-HR" sz="2700" dirty="0" smtClean="0"/>
              <a:t>Sustav za prikupljanje podataka</a:t>
            </a:r>
          </a:p>
          <a:p>
            <a:pPr lvl="1"/>
            <a:r>
              <a:rPr lang="hr-HR" sz="2700" dirty="0" smtClean="0"/>
              <a:t>Sustav za pomoć pri odlučivanju</a:t>
            </a:r>
          </a:p>
          <a:p>
            <a:endParaRPr lang="hr-HR" sz="18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732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CED49B-8B41-4752-97EA-EFCBC31B6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D97AF0-1C1B-4EC7-B70D-30875FF48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82EE5A-CE98-4FFD-8C0C-C24E8BC81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7ACAB4-1490-4DE5-BE77-8881F4162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23502"/>
            <a:ext cx="2097157" cy="123277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SUSTAV ZA PRIKUPLJANJE PODATAKA</a:t>
            </a:r>
            <a:endParaRPr lang="hr-HR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34270" y="2621627"/>
            <a:ext cx="2271092" cy="1234653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SUSTAV ZA  POMOĆ U ODLUČIVANJU</a:t>
            </a:r>
            <a:endParaRPr lang="hr-HR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61751" y="1670182"/>
            <a:ext cx="2009386" cy="862178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INFORMACIJE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 rot="5400000">
            <a:off x="8129842" y="1466857"/>
            <a:ext cx="576470" cy="1268828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hr-H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MENADŽERI</a:t>
            </a:r>
            <a:endParaRPr lang="hr-H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lus 8"/>
          <p:cNvSpPr/>
          <p:nvPr/>
        </p:nvSpPr>
        <p:spPr>
          <a:xfrm>
            <a:off x="2751670" y="2958825"/>
            <a:ext cx="539646" cy="5621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0" name="Rounded Rectangle 9"/>
          <p:cNvSpPr/>
          <p:nvPr/>
        </p:nvSpPr>
        <p:spPr>
          <a:xfrm>
            <a:off x="430642" y="1588292"/>
            <a:ext cx="5331109" cy="944068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</a:t>
            </a:r>
            <a:endParaRPr lang="hr-HR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5513" y="3929306"/>
            <a:ext cx="2097157" cy="123277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Vanjski i unutarnji izvori podataka</a:t>
            </a:r>
            <a:endParaRPr lang="hr-HR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52254" y="3945547"/>
            <a:ext cx="2543033" cy="123277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Baze podataka</a:t>
            </a:r>
          </a:p>
          <a:p>
            <a:pPr algn="ctr"/>
            <a:r>
              <a:rPr lang="hr-HR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Sustavi modela Istraživanje tržišta</a:t>
            </a:r>
            <a:endParaRPr lang="hr-HR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5.5. MARKETINŠKI INFORMACIJSKI SUSTAV (MIS)</a:t>
            </a:r>
            <a:endParaRPr lang="hr-HR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66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5.6. POSEBNA PODRUČJA ISTRAŽIVANJA TRŽIŠTA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Istraživanje tržišta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pomoć u poslovnom upravljanju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Posebna područja istraživanja tržišta: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Istraživanje za potrebe strateškog dijela marketinškog procesa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Istraživanje za potrebe taktičkog dijela marketinškog procesa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55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5.1. POJAM I ZNAČENJE ISTRAŽIVANJA TRŽIŠTA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218634" cy="4525963"/>
          </a:xfrm>
        </p:spPr>
        <p:txBody>
          <a:bodyPr>
            <a:noAutofit/>
          </a:bodyPr>
          <a:lstStyle/>
          <a:p>
            <a:r>
              <a:rPr lang="hr-HR" dirty="0" smtClean="0"/>
              <a:t>ISTRAŽIVANJE </a:t>
            </a:r>
            <a:r>
              <a:rPr lang="hr-HR" dirty="0"/>
              <a:t>TRŽIŠTA </a:t>
            </a:r>
            <a:endParaRPr lang="hr-HR" dirty="0" smtClean="0"/>
          </a:p>
          <a:p>
            <a:pPr lvl="1"/>
            <a:r>
              <a:rPr lang="hr-HR" dirty="0" smtClean="0"/>
              <a:t>funkcija </a:t>
            </a:r>
            <a:r>
              <a:rPr lang="hr-HR" dirty="0"/>
              <a:t>marketinga </a:t>
            </a:r>
            <a:endParaRPr lang="hr-HR" dirty="0" smtClean="0"/>
          </a:p>
          <a:p>
            <a:pPr lvl="1"/>
            <a:r>
              <a:rPr lang="hr-HR" dirty="0" smtClean="0"/>
              <a:t>primjenom </a:t>
            </a:r>
            <a:r>
              <a:rPr lang="hr-HR" dirty="0"/>
              <a:t>znanstvenih metoda bavi </a:t>
            </a:r>
            <a:r>
              <a:rPr lang="hr-HR" dirty="0" smtClean="0"/>
              <a:t>se prikupljanjem</a:t>
            </a:r>
            <a:r>
              <a:rPr lang="hr-HR" dirty="0"/>
              <a:t>, analizom i interpretacijom podataka dobivenih istraživanjem </a:t>
            </a:r>
            <a:endParaRPr lang="hr-HR" dirty="0" smtClean="0"/>
          </a:p>
          <a:p>
            <a:pPr lvl="1"/>
            <a:r>
              <a:rPr lang="hr-HR" dirty="0"/>
              <a:t>p</a:t>
            </a:r>
            <a:r>
              <a:rPr lang="hr-HR" dirty="0" smtClean="0"/>
              <a:t>odatci služe </a:t>
            </a:r>
            <a:r>
              <a:rPr lang="hr-HR" dirty="0"/>
              <a:t>za potrebe poslovnog procesa i donošenje </a:t>
            </a:r>
            <a:r>
              <a:rPr lang="hr-HR" dirty="0" smtClean="0"/>
              <a:t>odluka</a:t>
            </a:r>
            <a:endParaRPr lang="hr-HR" dirty="0"/>
          </a:p>
        </p:txBody>
      </p:sp>
      <p:pic>
        <p:nvPicPr>
          <p:cNvPr id="83972" name="Picture 4" descr="http://www.jatrgovac.com/usdocs/istrazivanje-trzista-figura-large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34" y="1922326"/>
            <a:ext cx="198430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4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ISTRAŽIVANJE ZA POTREBE STRATEŠKOG DIJELA</a:t>
            </a:r>
          </a:p>
          <a:p>
            <a:endParaRPr lang="hr-HR" dirty="0" smtClean="0"/>
          </a:p>
          <a:p>
            <a:r>
              <a:rPr lang="hr-HR" dirty="0" smtClean="0"/>
              <a:t>obuhvaća</a:t>
            </a:r>
          </a:p>
          <a:p>
            <a:pPr lvl="1"/>
            <a:r>
              <a:rPr lang="hr-HR" dirty="0" smtClean="0"/>
              <a:t>prikupljanje informacija o tržišnim segmentima</a:t>
            </a:r>
          </a:p>
          <a:p>
            <a:pPr lvl="1"/>
            <a:r>
              <a:rPr lang="hr-HR" dirty="0" smtClean="0"/>
              <a:t>istraživanje o pozicioniranju proizvoda</a:t>
            </a:r>
          </a:p>
          <a:p>
            <a:endParaRPr lang="hr-HR" dirty="0"/>
          </a:p>
          <a:p>
            <a:r>
              <a:rPr lang="hr-HR" dirty="0" smtClean="0"/>
              <a:t>rezultate istraživanja tržišta o pozicioniranju najčešće prikazujemo uz pomoć višedimenzionalne ljestvice tzv.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PERCEPTUALNE MAPE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5.6. POSEBNA PODRUČJA ISTRAŽIVANJA TRŽIŠTA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90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0" name="Picture 16" descr="http://online.konzum.hr/images/products/042/04211873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1" y="2924943"/>
            <a:ext cx="2280099" cy="22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630" y="1507559"/>
            <a:ext cx="6646177" cy="46805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5.6. POSEBNA PODRUČJA ISTRAŽIVANJA TRŽIŠTA</a:t>
            </a:r>
            <a:endParaRPr lang="hr-HR" dirty="0"/>
          </a:p>
        </p:txBody>
      </p:sp>
      <p:pic>
        <p:nvPicPr>
          <p:cNvPr id="88066" name="Picture 2" descr="http://trgovina.mercator.si/wcsstore/Zivila/images/products/a018/7622300424695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4309">
            <a:off x="61439" y="2194759"/>
            <a:ext cx="2048429" cy="120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http://www.jatrgovac.com/usdocs/Lindt-Excellence-D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" y="4846180"/>
            <a:ext cx="194538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8" name="Picture 14" descr="http://3.bp.blogspot.com/-KcHe8zPIs88/T9eHBFblzAI/AAAAAAAAAJg/jg83tYEFi-8/s1600/Bijela+%C4%8Dokolada+%5BFin+Carr%C3%A9%5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336">
            <a:off x="1810358" y="4107036"/>
            <a:ext cx="805708" cy="16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05464"/>
            <a:ext cx="758411" cy="1772816"/>
          </a:xfrm>
          <a:prstGeom prst="rect">
            <a:avLst/>
          </a:prstGeom>
        </p:spPr>
      </p:pic>
      <p:pic>
        <p:nvPicPr>
          <p:cNvPr id="88076" name="Picture 12" descr="http://www.jatrgovac.com/usdocs/Kandit-Idila-lje%C5%A1njak-90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47" y="2092613"/>
            <a:ext cx="1249151" cy="1615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2" name="Picture 8" descr="http://www.kras.hr/images/fotogallery/Dorina_FP_95g_Mousse-ljesnjak_big_3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2732">
            <a:off x="1977572" y="1763124"/>
            <a:ext cx="15823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86" y="5314459"/>
            <a:ext cx="602831" cy="1409141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56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ISTRAŽIVANJE ZA POTREBE TAKTIČKOG DIJELA</a:t>
            </a:r>
          </a:p>
          <a:p>
            <a:endParaRPr lang="hr-HR" dirty="0" smtClean="0"/>
          </a:p>
          <a:p>
            <a:r>
              <a:rPr lang="hr-HR" dirty="0" smtClean="0"/>
              <a:t>Obuhvaća istraživanje o elementima marketinškog spleta</a:t>
            </a:r>
          </a:p>
          <a:p>
            <a:pPr lvl="1"/>
            <a:r>
              <a:rPr lang="hr-HR" dirty="0" smtClean="0"/>
              <a:t>proizvod</a:t>
            </a:r>
          </a:p>
          <a:p>
            <a:pPr lvl="1"/>
            <a:r>
              <a:rPr lang="hr-HR" dirty="0" smtClean="0"/>
              <a:t>cijena</a:t>
            </a:r>
          </a:p>
          <a:p>
            <a:pPr lvl="1"/>
            <a:r>
              <a:rPr lang="hr-HR" dirty="0" smtClean="0"/>
              <a:t>distribucija</a:t>
            </a:r>
          </a:p>
          <a:p>
            <a:pPr lvl="1"/>
            <a:r>
              <a:rPr lang="hr-HR" dirty="0" smtClean="0"/>
              <a:t>promocija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5.6. POSEBNA PODRUČJA ISTRAŽIVANJA TRŽIŠTA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26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PODATAK ≠ INFORMACIJA</a:t>
            </a:r>
          </a:p>
          <a:p>
            <a:endParaRPr lang="hr-HR" dirty="0" smtClean="0"/>
          </a:p>
          <a:p>
            <a:r>
              <a:rPr lang="hr-HR" dirty="0" smtClean="0"/>
              <a:t>podatke prikupljamo, analiziramo i interpretiramo, ali oni su uvijek podaci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podatak postaje informacija kada nam je koristan u odlučivanju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on </a:t>
            </a:r>
            <a:r>
              <a:rPr lang="hr-HR" dirty="0"/>
              <a:t>dobiva svoju </a:t>
            </a:r>
            <a:r>
              <a:rPr lang="hr-HR" dirty="0" smtClean="0"/>
              <a:t>vrijednost ako koristi menadžmentu poduzeća za donošenje odluka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5.1. POJAM I ZNAČENJE ISTRAŽIVANJA TRŽIŠTA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65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istraživanje tržišta je prvi korak marketinškog procesa</a:t>
            </a:r>
          </a:p>
          <a:p>
            <a:endParaRPr lang="hr-HR" dirty="0" smtClean="0"/>
          </a:p>
          <a:p>
            <a:r>
              <a:rPr lang="hr-HR" dirty="0" smtClean="0"/>
              <a:t>u prosjeku se u istraživanje ulaže 5% marketinškog budžeta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bolje je uložiti tih 5% nego izgubiti 95%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5.1. POJAM I ZNAČENJE ISTRAŽIVANJA TRŽIŠTA</a:t>
            </a:r>
            <a:endParaRPr lang="hr-HR" dirty="0"/>
          </a:p>
        </p:txBody>
      </p:sp>
      <p:pic>
        <p:nvPicPr>
          <p:cNvPr id="84994" name="Picture 2" descr="https://encrypted-tbn2.gstatic.com/images?q=tbn:ANd9GcSUhB8Mn_LjiksUAn80rMix7iv7cqW7YjKp3w0V1Y8d-vkahtF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39" y="4365104"/>
            <a:ext cx="3555479" cy="2366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1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istraživanja tržišta</a:t>
            </a:r>
          </a:p>
          <a:p>
            <a:endParaRPr lang="hr-HR" dirty="0"/>
          </a:p>
          <a:p>
            <a:pPr lvl="1"/>
            <a:r>
              <a:rPr lang="hr-HR" dirty="0" smtClean="0"/>
              <a:t>Redoslijed postupaka koje treba provesti da bi se došlo do pouzdanih i valjanih informacija</a:t>
            </a:r>
          </a:p>
          <a:p>
            <a:endParaRPr lang="hr-HR" dirty="0"/>
          </a:p>
          <a:p>
            <a:pPr lvl="1"/>
            <a:r>
              <a:rPr lang="hr-HR" dirty="0" smtClean="0"/>
              <a:t>Sastoji se od 6 koraka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5.2. PROCES ISTRAŽIVANJA MARKETINGA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0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5.2. PROCES ISTRAŽIVANJA MARKETINGA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134094"/>
              </p:ext>
            </p:extLst>
          </p:nvPr>
        </p:nvGraphicFramePr>
        <p:xfrm>
          <a:off x="395536" y="190028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33933" y="1484784"/>
            <a:ext cx="8910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Koraci u procesu istraživanja tržišta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45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A1E1B-211F-4083-AE64-7913DB320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0A6585-9065-4A2E-AE3E-A04DE2211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979988-A624-4081-A23C-24AFE8339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24118-6550-4BB9-856B-6A36D0B44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6751F8-20B0-418B-8BBD-F7EBF681F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F1D101-F6E2-400A-8BBA-72E6F8179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36413-CF14-412F-92BE-D06F88CEB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4F89A5-39A5-47DD-8EBB-E96AD1E1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70A6BC-55E7-4831-93EA-2C91656F4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B56FA9-4B5B-43EC-907B-1ADB889F1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64249D-FD9B-4B49-B5FB-E63FEF9FA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9442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5.2. PROCES ISTRAŽIVANJA MARKETINGA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23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106D6B-A449-4704-B1DF-37CF6061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54CF2-D1B9-414E-923D-DDA5E94F5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8F3E7E-1BEB-4386-8825-8CD4D7F8E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8F2CFE-B02F-496F-8C55-C9C5FFB57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455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5.2. PROCES ISTRAŽIVANJA MARKETINGA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49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106D6B-A449-4704-B1DF-37CF6061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54CF2-D1B9-414E-923D-DDA5E94F5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8F3E7E-1BEB-4386-8825-8CD4D7F8E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8F2CFE-B02F-496F-8C55-C9C5FFB57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PPP_XBUSI_TXT_Missing_Piec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8E55-19A4-4E8C-8093-1EBC7E9F8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TS101881348</Template>
  <TotalTime>13276</TotalTime>
  <Words>1574</Words>
  <Application>Microsoft Office PowerPoint</Application>
  <PresentationFormat>On-screen Show (4:3)</PresentationFormat>
  <Paragraphs>252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PPP_XBUSI_TXT_Missing_Piece</vt:lpstr>
      <vt:lpstr>PowerPoint Presentation</vt:lpstr>
      <vt:lpstr>TEME CJELINE 5 </vt:lpstr>
      <vt:lpstr>5.1. POJAM I ZNAČENJE ISTRAŽIVANJA TRŽIŠTA</vt:lpstr>
      <vt:lpstr>5.1. POJAM I ZNAČENJE ISTRAŽIVANJA TRŽIŠTA</vt:lpstr>
      <vt:lpstr>5.1. POJAM I ZNAČENJE ISTRAŽIVANJA TRŽIŠTA</vt:lpstr>
      <vt:lpstr>5.2. PROCES ISTRAŽIVANJA MARKETINGA</vt:lpstr>
      <vt:lpstr>5.2. PROCES ISTRAŽIVANJA MARKETINGA</vt:lpstr>
      <vt:lpstr>5.2. PROCES ISTRAŽIVANJA MARKETINGA</vt:lpstr>
      <vt:lpstr>5.2. PROCES ISTRAŽIVANJA MARKETINGA</vt:lpstr>
      <vt:lpstr>5.2. PROCES ISTRAŽIVANJA MARKETINGA</vt:lpstr>
      <vt:lpstr>5.3. VRSTE IZVORA PODATAKA  I METODE ISTRAŽIVANJA TRŽIŠTA</vt:lpstr>
      <vt:lpstr>5.3. VRSTE IZVORA PODATAKA  I METODE ISTRAŽIVANJA TRŽIŠTA</vt:lpstr>
      <vt:lpstr>5.3. VRSTE IZVORA PODATAKA  I METODE ISTRAŽIVANJA TRŽIŠTA</vt:lpstr>
      <vt:lpstr>5.3. VRSTE IZVORA PODATAKA  I METODE ISTRAŽIVANJA TRŽIŠTA</vt:lpstr>
      <vt:lpstr>5.3. VRSTE IZVORA PODATAKA  I METODE ISTRAŽIVANJA TRŽIŠTA</vt:lpstr>
      <vt:lpstr>5.3. VRSTE IZVORA PODATAKA  I METODE ISTRAŽIVANJA TRŽIŠTA</vt:lpstr>
      <vt:lpstr>5.3. VRSTE IZVORA PODATAKA  I METODE ISTRAŽIVANJA TRŽIŠTA</vt:lpstr>
      <vt:lpstr>5.3. VRSTE IZVORA PODATAKA  I METODE ISTRAŽIVANJA TRŽIŠTA</vt:lpstr>
      <vt:lpstr>5.3. VRSTE IZVORA PODATAKA  I METODE ISTRAŽIVANJA TRŽIŠTA</vt:lpstr>
      <vt:lpstr>5.3. VRSTE IZVORA PODATAKA  I METODE ISTRAŽIVANJA TRŽIŠTA</vt:lpstr>
      <vt:lpstr>5.3. VRSTE IZVORA PODATAKA  I METODE ISTRAŽIVANJA TRŽIŠTA</vt:lpstr>
      <vt:lpstr>5.4. VRSTE ISTRAŽIVANJA TRŽIŠTA</vt:lpstr>
      <vt:lpstr>5.4. VRSTE ISTRAŽIVANJA TRŽIŠTA</vt:lpstr>
      <vt:lpstr>5.4. VRSTE ISTRAŽIVANJA TRŽIŠTA</vt:lpstr>
      <vt:lpstr>5.5. MARKETINŠKI INFORMACIJSKI SUSTAV (MIS)</vt:lpstr>
      <vt:lpstr>5.5. MARKETINŠKI INFORMACIJSKI SUSTAV (MIS)</vt:lpstr>
      <vt:lpstr>5.5. MARKETINŠKI INFORMACIJSKI SUSTAV (MIS)</vt:lpstr>
      <vt:lpstr>5.5. MARKETINŠKI INFORMACIJSKI SUSTAV (MIS)</vt:lpstr>
      <vt:lpstr>5.6. POSEBNA PODRUČJA ISTRAŽIVANJA TRŽIŠTA</vt:lpstr>
      <vt:lpstr>5.6. POSEBNA PODRUČJA ISTRAŽIVANJA TRŽIŠTA</vt:lpstr>
      <vt:lpstr>5.6. POSEBNA PODRUČJA ISTRAŽIVANJA TRŽIŠTA</vt:lpstr>
      <vt:lpstr>5.6. POSEBNA PODRUČJA ISTRAŽIVANJA TRŽIŠTA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Arambašić</dc:creator>
  <cp:keywords/>
  <dc:description>2010 puzzle piece powerpoint template from presentationpro.com</dc:description>
  <cp:lastModifiedBy>Sanja Arambašić</cp:lastModifiedBy>
  <cp:revision>200</cp:revision>
  <dcterms:created xsi:type="dcterms:W3CDTF">2014-05-14T12:23:17Z</dcterms:created>
  <dcterms:modified xsi:type="dcterms:W3CDTF">2014-06-22T07:14:44Z</dcterms:modified>
  <cp:category>2010 business concepts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TC018813489991</vt:lpwstr>
  </property>
</Properties>
</file>